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4"/>
  </p:notesMasterIdLst>
  <p:sldIdLst>
    <p:sldId id="331" r:id="rId2"/>
    <p:sldId id="364" r:id="rId3"/>
    <p:sldId id="420" r:id="rId4"/>
    <p:sldId id="426" r:id="rId5"/>
    <p:sldId id="424" r:id="rId6"/>
    <p:sldId id="430" r:id="rId7"/>
    <p:sldId id="441" r:id="rId8"/>
    <p:sldId id="428" r:id="rId9"/>
    <p:sldId id="433" r:id="rId10"/>
    <p:sldId id="432" r:id="rId11"/>
    <p:sldId id="434" r:id="rId12"/>
    <p:sldId id="436" r:id="rId13"/>
    <p:sldId id="435" r:id="rId14"/>
    <p:sldId id="438" r:id="rId15"/>
    <p:sldId id="439" r:id="rId16"/>
    <p:sldId id="431" r:id="rId17"/>
    <p:sldId id="440" r:id="rId18"/>
    <p:sldId id="437" r:id="rId19"/>
    <p:sldId id="429" r:id="rId20"/>
    <p:sldId id="421" r:id="rId21"/>
    <p:sldId id="443" r:id="rId22"/>
    <p:sldId id="44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A99"/>
    <a:srgbClr val="FF993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3A6408-9007-4FA6-9ACD-2B6A6272DD14}" v="4" dt="2025-03-07T11:27:12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0968" autoAdjust="0"/>
  </p:normalViewPr>
  <p:slideViewPr>
    <p:cSldViewPr snapToGrid="0">
      <p:cViewPr varScale="1">
        <p:scale>
          <a:sx n="87" d="100"/>
          <a:sy n="87" d="100"/>
        </p:scale>
        <p:origin x="1052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oud Van der Merwe" userId="4a6e39ff-ae20-4d70-9303-a1dd4af2a2a3" providerId="ADAL" clId="{DF3A6408-9007-4FA6-9ACD-2B6A6272DD14}"/>
    <pc:docChg chg="custSel delSld modSld">
      <pc:chgData name="Ewoud Van der Merwe" userId="4a6e39ff-ae20-4d70-9303-a1dd4af2a2a3" providerId="ADAL" clId="{DF3A6408-9007-4FA6-9ACD-2B6A6272DD14}" dt="2025-03-07T11:27:12.218" v="22"/>
      <pc:docMkLst>
        <pc:docMk/>
      </pc:docMkLst>
      <pc:sldChg chg="modSp mod">
        <pc:chgData name="Ewoud Van der Merwe" userId="4a6e39ff-ae20-4d70-9303-a1dd4af2a2a3" providerId="ADAL" clId="{DF3A6408-9007-4FA6-9ACD-2B6A6272DD14}" dt="2025-03-07T11:20:08.174" v="1" actId="20577"/>
        <pc:sldMkLst>
          <pc:docMk/>
          <pc:sldMk cId="3885888577" sldId="420"/>
        </pc:sldMkLst>
        <pc:spChg chg="mod">
          <ac:chgData name="Ewoud Van der Merwe" userId="4a6e39ff-ae20-4d70-9303-a1dd4af2a2a3" providerId="ADAL" clId="{DF3A6408-9007-4FA6-9ACD-2B6A6272DD14}" dt="2025-03-07T11:20:08.174" v="1" actId="20577"/>
          <ac:spMkLst>
            <pc:docMk/>
            <pc:sldMk cId="3885888577" sldId="420"/>
            <ac:spMk id="5" creationId="{4E93FD2C-46DA-AA4E-221F-CBCD46B33202}"/>
          </ac:spMkLst>
        </pc:spChg>
      </pc:sldChg>
      <pc:sldChg chg="del">
        <pc:chgData name="Ewoud Van der Merwe" userId="4a6e39ff-ae20-4d70-9303-a1dd4af2a2a3" providerId="ADAL" clId="{DF3A6408-9007-4FA6-9ACD-2B6A6272DD14}" dt="2025-03-07T11:20:36.059" v="2" actId="2696"/>
        <pc:sldMkLst>
          <pc:docMk/>
          <pc:sldMk cId="3033450111" sldId="427"/>
        </pc:sldMkLst>
      </pc:sldChg>
      <pc:sldChg chg="modSp mod modAnim">
        <pc:chgData name="Ewoud Van der Merwe" userId="4a6e39ff-ae20-4d70-9303-a1dd4af2a2a3" providerId="ADAL" clId="{DF3A6408-9007-4FA6-9ACD-2B6A6272DD14}" dt="2025-03-07T11:26:43.564" v="20" actId="14100"/>
        <pc:sldMkLst>
          <pc:docMk/>
          <pc:sldMk cId="4142905988" sldId="430"/>
        </pc:sldMkLst>
        <pc:spChg chg="mod">
          <ac:chgData name="Ewoud Van der Merwe" userId="4a6e39ff-ae20-4d70-9303-a1dd4af2a2a3" providerId="ADAL" clId="{DF3A6408-9007-4FA6-9ACD-2B6A6272DD14}" dt="2025-03-07T11:26:43.564" v="20" actId="14100"/>
          <ac:spMkLst>
            <pc:docMk/>
            <pc:sldMk cId="4142905988" sldId="430"/>
            <ac:spMk id="10" creationId="{3607F74E-5B64-5994-BD8A-F7B877B97ECC}"/>
          </ac:spMkLst>
        </pc:spChg>
      </pc:sldChg>
      <pc:sldChg chg="modSp mod">
        <pc:chgData name="Ewoud Van der Merwe" userId="4a6e39ff-ae20-4d70-9303-a1dd4af2a2a3" providerId="ADAL" clId="{DF3A6408-9007-4FA6-9ACD-2B6A6272DD14}" dt="2025-03-07T11:24:57.711" v="11" actId="1076"/>
        <pc:sldMkLst>
          <pc:docMk/>
          <pc:sldMk cId="4261835479" sldId="431"/>
        </pc:sldMkLst>
        <pc:spChg chg="mod">
          <ac:chgData name="Ewoud Van der Merwe" userId="4a6e39ff-ae20-4d70-9303-a1dd4af2a2a3" providerId="ADAL" clId="{DF3A6408-9007-4FA6-9ACD-2B6A6272DD14}" dt="2025-03-07T11:24:57.711" v="11" actId="1076"/>
          <ac:spMkLst>
            <pc:docMk/>
            <pc:sldMk cId="4261835479" sldId="431"/>
            <ac:spMk id="10" creationId="{ED05653D-9977-6FD8-E4F2-95CAB8E297CC}"/>
          </ac:spMkLst>
        </pc:spChg>
      </pc:sldChg>
      <pc:sldChg chg="modSp mod">
        <pc:chgData name="Ewoud Van der Merwe" userId="4a6e39ff-ae20-4d70-9303-a1dd4af2a2a3" providerId="ADAL" clId="{DF3A6408-9007-4FA6-9ACD-2B6A6272DD14}" dt="2025-03-07T11:24:28.211" v="7" actId="1076"/>
        <pc:sldMkLst>
          <pc:docMk/>
          <pc:sldMk cId="3206153726" sldId="438"/>
        </pc:sldMkLst>
        <pc:spChg chg="mod">
          <ac:chgData name="Ewoud Van der Merwe" userId="4a6e39ff-ae20-4d70-9303-a1dd4af2a2a3" providerId="ADAL" clId="{DF3A6408-9007-4FA6-9ACD-2B6A6272DD14}" dt="2025-03-07T11:24:28.211" v="7" actId="1076"/>
          <ac:spMkLst>
            <pc:docMk/>
            <pc:sldMk cId="3206153726" sldId="438"/>
            <ac:spMk id="10" creationId="{63586A1C-8AB6-1065-10F0-8BBA372339DC}"/>
          </ac:spMkLst>
        </pc:spChg>
      </pc:sldChg>
      <pc:sldChg chg="modSp mod">
        <pc:chgData name="Ewoud Van der Merwe" userId="4a6e39ff-ae20-4d70-9303-a1dd4af2a2a3" providerId="ADAL" clId="{DF3A6408-9007-4FA6-9ACD-2B6A6272DD14}" dt="2025-03-07T11:24:42.375" v="9" actId="1076"/>
        <pc:sldMkLst>
          <pc:docMk/>
          <pc:sldMk cId="4224250910" sldId="439"/>
        </pc:sldMkLst>
        <pc:spChg chg="mod">
          <ac:chgData name="Ewoud Van der Merwe" userId="4a6e39ff-ae20-4d70-9303-a1dd4af2a2a3" providerId="ADAL" clId="{DF3A6408-9007-4FA6-9ACD-2B6A6272DD14}" dt="2025-03-07T11:24:42.375" v="9" actId="1076"/>
          <ac:spMkLst>
            <pc:docMk/>
            <pc:sldMk cId="4224250910" sldId="439"/>
            <ac:spMk id="10" creationId="{D2E2CE69-4DE3-F682-20DD-35DDA8AA31EF}"/>
          </ac:spMkLst>
        </pc:spChg>
      </pc:sldChg>
      <pc:sldChg chg="modSp mod">
        <pc:chgData name="Ewoud Van der Merwe" userId="4a6e39ff-ae20-4d70-9303-a1dd4af2a2a3" providerId="ADAL" clId="{DF3A6408-9007-4FA6-9ACD-2B6A6272DD14}" dt="2025-03-07T11:25:16.537" v="13" actId="1076"/>
        <pc:sldMkLst>
          <pc:docMk/>
          <pc:sldMk cId="828374050" sldId="440"/>
        </pc:sldMkLst>
        <pc:spChg chg="mod">
          <ac:chgData name="Ewoud Van der Merwe" userId="4a6e39ff-ae20-4d70-9303-a1dd4af2a2a3" providerId="ADAL" clId="{DF3A6408-9007-4FA6-9ACD-2B6A6272DD14}" dt="2025-03-07T11:25:16.537" v="13" actId="1076"/>
          <ac:spMkLst>
            <pc:docMk/>
            <pc:sldMk cId="828374050" sldId="440"/>
            <ac:spMk id="10" creationId="{54214139-6A6D-5DD9-CC78-8DD5F1971576}"/>
          </ac:spMkLst>
        </pc:spChg>
      </pc:sldChg>
      <pc:sldChg chg="addSp delSp modSp mod">
        <pc:chgData name="Ewoud Van der Merwe" userId="4a6e39ff-ae20-4d70-9303-a1dd4af2a2a3" providerId="ADAL" clId="{DF3A6408-9007-4FA6-9ACD-2B6A6272DD14}" dt="2025-03-07T11:27:12.218" v="22"/>
        <pc:sldMkLst>
          <pc:docMk/>
          <pc:sldMk cId="322649453" sldId="441"/>
        </pc:sldMkLst>
        <pc:spChg chg="add mod">
          <ac:chgData name="Ewoud Van der Merwe" userId="4a6e39ff-ae20-4d70-9303-a1dd4af2a2a3" providerId="ADAL" clId="{DF3A6408-9007-4FA6-9ACD-2B6A6272DD14}" dt="2025-03-07T11:27:12.218" v="22"/>
          <ac:spMkLst>
            <pc:docMk/>
            <pc:sldMk cId="322649453" sldId="441"/>
            <ac:spMk id="2" creationId="{B65F2EB9-C06C-B698-8C69-EBA0FAB15143}"/>
          </ac:spMkLst>
        </pc:spChg>
        <pc:spChg chg="del mod">
          <ac:chgData name="Ewoud Van der Merwe" userId="4a6e39ff-ae20-4d70-9303-a1dd4af2a2a3" providerId="ADAL" clId="{DF3A6408-9007-4FA6-9ACD-2B6A6272DD14}" dt="2025-03-07T11:27:11.816" v="21" actId="478"/>
          <ac:spMkLst>
            <pc:docMk/>
            <pc:sldMk cId="322649453" sldId="441"/>
            <ac:spMk id="10" creationId="{F91CB767-88C9-3FCF-A9C2-AC24AF34CD3A}"/>
          </ac:spMkLst>
        </pc:spChg>
      </pc:sldChg>
    </pc:docChg>
  </pc:docChgLst>
  <pc:docChgLst>
    <pc:chgData name="chris Kirchhoff" userId="da73d4764f3916e1" providerId="LiveId" clId="{34B05A7B-16BF-43D5-92AD-E4B89A20904E}"/>
    <pc:docChg chg="undo custSel addSld delSld modSld sldOrd">
      <pc:chgData name="chris Kirchhoff" userId="da73d4764f3916e1" providerId="LiveId" clId="{34B05A7B-16BF-43D5-92AD-E4B89A20904E}" dt="2025-03-06T05:32:08.847" v="2572" actId="20577"/>
      <pc:docMkLst>
        <pc:docMk/>
      </pc:docMkLst>
      <pc:sldChg chg="modSp add del mod ord">
        <pc:chgData name="chris Kirchhoff" userId="da73d4764f3916e1" providerId="LiveId" clId="{34B05A7B-16BF-43D5-92AD-E4B89A20904E}" dt="2025-03-06T04:52:36.155" v="2390" actId="47"/>
        <pc:sldMkLst>
          <pc:docMk/>
          <pc:sldMk cId="626707119" sldId="286"/>
        </pc:sldMkLst>
        <pc:spChg chg="mod">
          <ac:chgData name="chris Kirchhoff" userId="da73d4764f3916e1" providerId="LiveId" clId="{34B05A7B-16BF-43D5-92AD-E4B89A20904E}" dt="2025-03-06T03:21:00.249" v="457" actId="1076"/>
          <ac:spMkLst>
            <pc:docMk/>
            <pc:sldMk cId="626707119" sldId="286"/>
            <ac:spMk id="4" creationId="{00000000-0000-0000-0000-000000000000}"/>
          </ac:spMkLst>
        </pc:spChg>
      </pc:sldChg>
      <pc:sldChg chg="delSp modSp mod">
        <pc:chgData name="chris Kirchhoff" userId="da73d4764f3916e1" providerId="LiveId" clId="{34B05A7B-16BF-43D5-92AD-E4B89A20904E}" dt="2025-03-06T03:10:49.844" v="191" actId="6549"/>
        <pc:sldMkLst>
          <pc:docMk/>
          <pc:sldMk cId="308261969" sldId="331"/>
        </pc:sldMkLst>
        <pc:spChg chg="mod">
          <ac:chgData name="chris Kirchhoff" userId="da73d4764f3916e1" providerId="LiveId" clId="{34B05A7B-16BF-43D5-92AD-E4B89A20904E}" dt="2025-03-06T03:10:36.925" v="156" actId="6549"/>
          <ac:spMkLst>
            <pc:docMk/>
            <pc:sldMk cId="308261969" sldId="331"/>
            <ac:spMk id="2" creationId="{00000000-0000-0000-0000-000000000000}"/>
          </ac:spMkLst>
        </pc:spChg>
        <pc:spChg chg="mod">
          <ac:chgData name="chris Kirchhoff" userId="da73d4764f3916e1" providerId="LiveId" clId="{34B05A7B-16BF-43D5-92AD-E4B89A20904E}" dt="2025-03-06T03:10:49.844" v="191" actId="6549"/>
          <ac:spMkLst>
            <pc:docMk/>
            <pc:sldMk cId="308261969" sldId="331"/>
            <ac:spMk id="3" creationId="{00000000-0000-0000-0000-000000000000}"/>
          </ac:spMkLst>
        </pc:spChg>
        <pc:picChg chg="del">
          <ac:chgData name="chris Kirchhoff" userId="da73d4764f3916e1" providerId="LiveId" clId="{34B05A7B-16BF-43D5-92AD-E4B89A20904E}" dt="2025-03-06T03:09:01.985" v="0" actId="478"/>
          <ac:picMkLst>
            <pc:docMk/>
            <pc:sldMk cId="308261969" sldId="331"/>
            <ac:picMk id="5122" creationId="{4C93A517-4D27-6123-CA18-87BCF9431444}"/>
          </ac:picMkLst>
        </pc:picChg>
      </pc:sldChg>
      <pc:sldChg chg="modSp del">
        <pc:chgData name="chris Kirchhoff" userId="da73d4764f3916e1" providerId="LiveId" clId="{34B05A7B-16BF-43D5-92AD-E4B89A20904E}" dt="2025-03-06T04:54:47.325" v="2404" actId="2696"/>
        <pc:sldMkLst>
          <pc:docMk/>
          <pc:sldMk cId="1675766439" sldId="332"/>
        </pc:sldMkLst>
        <pc:picChg chg="mod">
          <ac:chgData name="chris Kirchhoff" userId="da73d4764f3916e1" providerId="LiveId" clId="{34B05A7B-16BF-43D5-92AD-E4B89A20904E}" dt="2025-03-06T04:53:35.248" v="2392" actId="1076"/>
          <ac:picMkLst>
            <pc:docMk/>
            <pc:sldMk cId="1675766439" sldId="332"/>
            <ac:picMk id="2050" creationId="{D8493AE6-D264-22B9-E4CC-FBD07B1E3951}"/>
          </ac:picMkLst>
        </pc:picChg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837415597" sldId="334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3203483464" sldId="336"/>
        </pc:sldMkLst>
      </pc:sldChg>
      <pc:sldChg chg="del">
        <pc:chgData name="chris Kirchhoff" userId="da73d4764f3916e1" providerId="LiveId" clId="{34B05A7B-16BF-43D5-92AD-E4B89A20904E}" dt="2025-03-06T04:52:19.796" v="2389" actId="2696"/>
        <pc:sldMkLst>
          <pc:docMk/>
          <pc:sldMk cId="514032646" sldId="349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3854777015" sldId="351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1983183978" sldId="352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3152679229" sldId="353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2157560302" sldId="354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543211060" sldId="355"/>
        </pc:sldMkLst>
      </pc:sldChg>
      <pc:sldChg chg="del">
        <pc:chgData name="chris Kirchhoff" userId="da73d4764f3916e1" providerId="LiveId" clId="{34B05A7B-16BF-43D5-92AD-E4B89A20904E}" dt="2025-03-06T04:52:36.155" v="2390" actId="47"/>
        <pc:sldMkLst>
          <pc:docMk/>
          <pc:sldMk cId="28977484" sldId="356"/>
        </pc:sldMkLst>
      </pc:sldChg>
      <pc:sldChg chg="del">
        <pc:chgData name="chris Kirchhoff" userId="da73d4764f3916e1" providerId="LiveId" clId="{34B05A7B-16BF-43D5-92AD-E4B89A20904E}" dt="2025-03-06T05:03:46.635" v="2417" actId="47"/>
        <pc:sldMkLst>
          <pc:docMk/>
          <pc:sldMk cId="2287646087" sldId="357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705532458" sldId="35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670224281" sldId="36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246933717" sldId="361"/>
        </pc:sldMkLst>
      </pc:sldChg>
      <pc:sldChg chg="del">
        <pc:chgData name="chris Kirchhoff" userId="da73d4764f3916e1" providerId="LiveId" clId="{34B05A7B-16BF-43D5-92AD-E4B89A20904E}" dt="2025-03-06T03:11:05.183" v="192" actId="2696"/>
        <pc:sldMkLst>
          <pc:docMk/>
          <pc:sldMk cId="366235787" sldId="363"/>
        </pc:sldMkLst>
      </pc:sldChg>
      <pc:sldChg chg="addSp delSp modSp mod">
        <pc:chgData name="chris Kirchhoff" userId="da73d4764f3916e1" providerId="LiveId" clId="{34B05A7B-16BF-43D5-92AD-E4B89A20904E}" dt="2025-03-06T03:15:08.966" v="225" actId="6549"/>
        <pc:sldMkLst>
          <pc:docMk/>
          <pc:sldMk cId="3203628956" sldId="364"/>
        </pc:sldMkLst>
        <pc:spChg chg="del">
          <ac:chgData name="chris Kirchhoff" userId="da73d4764f3916e1" providerId="LiveId" clId="{34B05A7B-16BF-43D5-92AD-E4B89A20904E}" dt="2025-03-06T03:12:55.145" v="193" actId="21"/>
          <ac:spMkLst>
            <pc:docMk/>
            <pc:sldMk cId="3203628956" sldId="364"/>
            <ac:spMk id="2" creationId="{00000000-0000-0000-0000-000000000000}"/>
          </ac:spMkLst>
        </pc:spChg>
        <pc:spChg chg="add del">
          <ac:chgData name="chris Kirchhoff" userId="da73d4764f3916e1" providerId="LiveId" clId="{34B05A7B-16BF-43D5-92AD-E4B89A20904E}" dt="2025-03-06T03:13:13.602" v="197"/>
          <ac:spMkLst>
            <pc:docMk/>
            <pc:sldMk cId="3203628956" sldId="364"/>
            <ac:spMk id="4" creationId="{3BB712C7-5937-F73C-B444-C23AC89770BC}"/>
          </ac:spMkLst>
        </pc:spChg>
        <pc:spChg chg="mod">
          <ac:chgData name="chris Kirchhoff" userId="da73d4764f3916e1" providerId="LiveId" clId="{34B05A7B-16BF-43D5-92AD-E4B89A20904E}" dt="2025-03-06T03:15:08.966" v="225" actId="6549"/>
          <ac:spMkLst>
            <pc:docMk/>
            <pc:sldMk cId="3203628956" sldId="364"/>
            <ac:spMk id="5" creationId="{4E93FD2C-46DA-AA4E-221F-CBCD46B33202}"/>
          </ac:spMkLst>
        </pc:spChg>
        <pc:spChg chg="add del mod">
          <ac:chgData name="chris Kirchhoff" userId="da73d4764f3916e1" providerId="LiveId" clId="{34B05A7B-16BF-43D5-92AD-E4B89A20904E}" dt="2025-03-06T03:13:00.311" v="194" actId="21"/>
          <ac:spMkLst>
            <pc:docMk/>
            <pc:sldMk cId="3203628956" sldId="364"/>
            <ac:spMk id="6" creationId="{52661490-94F3-BFCF-8229-9BE995EFB12B}"/>
          </ac:spMkLst>
        </pc:spChg>
        <pc:spChg chg="add mod">
          <ac:chgData name="chris Kirchhoff" userId="da73d4764f3916e1" providerId="LiveId" clId="{34B05A7B-16BF-43D5-92AD-E4B89A20904E}" dt="2025-03-06T03:13:11.895" v="196"/>
          <ac:spMkLst>
            <pc:docMk/>
            <pc:sldMk cId="3203628956" sldId="364"/>
            <ac:spMk id="7" creationId="{26B77D0D-A73F-1EC2-9E78-598847A6FD53}"/>
          </ac:spMkLst>
        </pc:spChg>
        <pc:spChg chg="add mod">
          <ac:chgData name="chris Kirchhoff" userId="da73d4764f3916e1" providerId="LiveId" clId="{34B05A7B-16BF-43D5-92AD-E4B89A20904E}" dt="2025-03-06T03:14:49.679" v="210" actId="20577"/>
          <ac:spMkLst>
            <pc:docMk/>
            <pc:sldMk cId="3203628956" sldId="364"/>
            <ac:spMk id="8" creationId="{C03448A2-06ED-6B04-2429-318D5672D506}"/>
          </ac:spMkLst>
        </pc:spChg>
      </pc:sldChg>
      <pc:sldChg chg="del">
        <pc:chgData name="chris Kirchhoff" userId="da73d4764f3916e1" providerId="LiveId" clId="{34B05A7B-16BF-43D5-92AD-E4B89A20904E}" dt="2025-03-06T04:52:36.155" v="2390" actId="47"/>
        <pc:sldMkLst>
          <pc:docMk/>
          <pc:sldMk cId="2011486545" sldId="368"/>
        </pc:sldMkLst>
      </pc:sldChg>
      <pc:sldChg chg="del">
        <pc:chgData name="chris Kirchhoff" userId="da73d4764f3916e1" providerId="LiveId" clId="{34B05A7B-16BF-43D5-92AD-E4B89A20904E}" dt="2025-03-06T04:52:36.155" v="2390" actId="47"/>
        <pc:sldMkLst>
          <pc:docMk/>
          <pc:sldMk cId="3711083794" sldId="369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541113390" sldId="37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60694278" sldId="371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670353485" sldId="373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286448934" sldId="374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417126473" sldId="375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165310420" sldId="376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117240943" sldId="37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4158596255" sldId="379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996959770" sldId="38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4114926294" sldId="382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967495763" sldId="386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825211158" sldId="387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316873237" sldId="38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737771406" sldId="389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4206246168" sldId="39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985392458" sldId="391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506528803" sldId="392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587575219" sldId="394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419641677" sldId="395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675529683" sldId="396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760654496" sldId="397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438908756" sldId="39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115975570" sldId="399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698956864" sldId="40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693999695" sldId="401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234872418" sldId="402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187634493" sldId="404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342043937" sldId="405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793612766" sldId="40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61812259" sldId="409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975177251" sldId="410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998342836" sldId="411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4255771831" sldId="412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735444813" sldId="413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2435111910" sldId="414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932830897" sldId="415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979784691" sldId="416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60267406" sldId="417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3077833060" sldId="418"/>
        </pc:sldMkLst>
      </pc:sldChg>
      <pc:sldChg chg="del">
        <pc:chgData name="chris Kirchhoff" userId="da73d4764f3916e1" providerId="LiveId" clId="{34B05A7B-16BF-43D5-92AD-E4B89A20904E}" dt="2025-03-06T04:52:00.093" v="2382" actId="47"/>
        <pc:sldMkLst>
          <pc:docMk/>
          <pc:sldMk cId="1611447575" sldId="419"/>
        </pc:sldMkLst>
      </pc:sldChg>
      <pc:sldChg chg="delSp modSp mod">
        <pc:chgData name="chris Kirchhoff" userId="da73d4764f3916e1" providerId="LiveId" clId="{34B05A7B-16BF-43D5-92AD-E4B89A20904E}" dt="2025-03-06T05:25:02.826" v="2467" actId="20577"/>
        <pc:sldMkLst>
          <pc:docMk/>
          <pc:sldMk cId="3885888577" sldId="420"/>
        </pc:sldMkLst>
        <pc:spChg chg="del mod">
          <ac:chgData name="chris Kirchhoff" userId="da73d4764f3916e1" providerId="LiveId" clId="{34B05A7B-16BF-43D5-92AD-E4B89A20904E}" dt="2025-03-06T03:26:56.727" v="543" actId="21"/>
          <ac:spMkLst>
            <pc:docMk/>
            <pc:sldMk cId="3885888577" sldId="420"/>
            <ac:spMk id="2" creationId="{00000000-0000-0000-0000-000000000000}"/>
          </ac:spMkLst>
        </pc:spChg>
        <pc:spChg chg="mod">
          <ac:chgData name="chris Kirchhoff" userId="da73d4764f3916e1" providerId="LiveId" clId="{34B05A7B-16BF-43D5-92AD-E4B89A20904E}" dt="2025-03-06T05:25:02.826" v="2467" actId="20577"/>
          <ac:spMkLst>
            <pc:docMk/>
            <pc:sldMk cId="3885888577" sldId="420"/>
            <ac:spMk id="5" creationId="{4E93FD2C-46DA-AA4E-221F-CBCD46B33202}"/>
          </ac:spMkLst>
        </pc:spChg>
      </pc:sldChg>
      <pc:sldChg chg="addSp delSp modSp mod ord">
        <pc:chgData name="chris Kirchhoff" userId="da73d4764f3916e1" providerId="LiveId" clId="{34B05A7B-16BF-43D5-92AD-E4B89A20904E}" dt="2025-03-06T05:02:34.154" v="2411" actId="1076"/>
        <pc:sldMkLst>
          <pc:docMk/>
          <pc:sldMk cId="3965776794" sldId="421"/>
        </pc:sldMkLst>
        <pc:spChg chg="del mod">
          <ac:chgData name="chris Kirchhoff" userId="da73d4764f3916e1" providerId="LiveId" clId="{34B05A7B-16BF-43D5-92AD-E4B89A20904E}" dt="2025-03-06T05:02:10.342" v="2407" actId="21"/>
          <ac:spMkLst>
            <pc:docMk/>
            <pc:sldMk cId="3965776794" sldId="421"/>
            <ac:spMk id="2" creationId="{00000000-0000-0000-0000-000000000000}"/>
          </ac:spMkLst>
        </pc:spChg>
        <pc:spChg chg="del">
          <ac:chgData name="chris Kirchhoff" userId="da73d4764f3916e1" providerId="LiveId" clId="{34B05A7B-16BF-43D5-92AD-E4B89A20904E}" dt="2025-03-06T05:02:14.044" v="2408" actId="21"/>
          <ac:spMkLst>
            <pc:docMk/>
            <pc:sldMk cId="3965776794" sldId="421"/>
            <ac:spMk id="3" creationId="{00000000-0000-0000-0000-000000000000}"/>
          </ac:spMkLst>
        </pc:spChg>
        <pc:spChg chg="del">
          <ac:chgData name="chris Kirchhoff" userId="da73d4764f3916e1" providerId="LiveId" clId="{34B05A7B-16BF-43D5-92AD-E4B89A20904E}" dt="2025-03-06T05:02:00.614" v="2406" actId="21"/>
          <ac:spMkLst>
            <pc:docMk/>
            <pc:sldMk cId="3965776794" sldId="421"/>
            <ac:spMk id="5" creationId="{EF96BAA5-BE5D-A824-D297-DC4124A2FFEE}"/>
          </ac:spMkLst>
        </pc:spChg>
        <pc:spChg chg="add mod">
          <ac:chgData name="chris Kirchhoff" userId="da73d4764f3916e1" providerId="LiveId" clId="{34B05A7B-16BF-43D5-92AD-E4B89A20904E}" dt="2025-03-06T05:02:14.044" v="2408" actId="21"/>
          <ac:spMkLst>
            <pc:docMk/>
            <pc:sldMk cId="3965776794" sldId="421"/>
            <ac:spMk id="6" creationId="{0043B80D-908D-7C41-E446-74BEA8479ECF}"/>
          </ac:spMkLst>
        </pc:spChg>
        <pc:picChg chg="add mod">
          <ac:chgData name="chris Kirchhoff" userId="da73d4764f3916e1" providerId="LiveId" clId="{34B05A7B-16BF-43D5-92AD-E4B89A20904E}" dt="2025-03-06T05:02:34.154" v="2411" actId="1076"/>
          <ac:picMkLst>
            <pc:docMk/>
            <pc:sldMk cId="3965776794" sldId="421"/>
            <ac:picMk id="10" creationId="{DD089F32-57E6-3023-FECC-D78EE7B3A34B}"/>
          </ac:picMkLst>
        </pc:picChg>
        <pc:picChg chg="del">
          <ac:chgData name="chris Kirchhoff" userId="da73d4764f3916e1" providerId="LiveId" clId="{34B05A7B-16BF-43D5-92AD-E4B89A20904E}" dt="2025-03-06T04:52:03.876" v="2383" actId="478"/>
          <ac:picMkLst>
            <pc:docMk/>
            <pc:sldMk cId="3965776794" sldId="421"/>
            <ac:picMk id="7170" creationId="{4E95308E-9D7A-6615-45FA-B57BD2AC795B}"/>
          </ac:picMkLst>
        </pc:picChg>
      </pc:sldChg>
      <pc:sldChg chg="del">
        <pc:chgData name="chris Kirchhoff" userId="da73d4764f3916e1" providerId="LiveId" clId="{34B05A7B-16BF-43D5-92AD-E4B89A20904E}" dt="2025-03-06T04:53:06.420" v="2391" actId="47"/>
        <pc:sldMkLst>
          <pc:docMk/>
          <pc:sldMk cId="1459630778" sldId="422"/>
        </pc:sldMkLst>
      </pc:sldChg>
      <pc:sldChg chg="add del">
        <pc:chgData name="chris Kirchhoff" userId="da73d4764f3916e1" providerId="LiveId" clId="{34B05A7B-16BF-43D5-92AD-E4B89A20904E}" dt="2025-03-06T04:52:36.155" v="2390" actId="47"/>
        <pc:sldMkLst>
          <pc:docMk/>
          <pc:sldMk cId="4189739579" sldId="423"/>
        </pc:sldMkLst>
      </pc:sldChg>
      <pc:sldChg chg="addSp delSp modSp add mod">
        <pc:chgData name="chris Kirchhoff" userId="da73d4764f3916e1" providerId="LiveId" clId="{34B05A7B-16BF-43D5-92AD-E4B89A20904E}" dt="2025-03-06T04:39:52.865" v="1990" actId="207"/>
        <pc:sldMkLst>
          <pc:docMk/>
          <pc:sldMk cId="3522873790" sldId="424"/>
        </pc:sldMkLst>
        <pc:spChg chg="del">
          <ac:chgData name="chris Kirchhoff" userId="da73d4764f3916e1" providerId="LiveId" clId="{34B05A7B-16BF-43D5-92AD-E4B89A20904E}" dt="2025-03-06T03:20:36.441" v="453" actId="21"/>
          <ac:spMkLst>
            <pc:docMk/>
            <pc:sldMk cId="3522873790" sldId="424"/>
            <ac:spMk id="2" creationId="{CB445C78-9650-397F-BF53-C20FDCAA1208}"/>
          </ac:spMkLst>
        </pc:spChg>
        <pc:spChg chg="del">
          <ac:chgData name="chris Kirchhoff" userId="da73d4764f3916e1" providerId="LiveId" clId="{34B05A7B-16BF-43D5-92AD-E4B89A20904E}" dt="2025-03-06T03:22:58.919" v="471" actId="21"/>
          <ac:spMkLst>
            <pc:docMk/>
            <pc:sldMk cId="3522873790" sldId="424"/>
            <ac:spMk id="4" creationId="{F6BEDFD6-55B6-0EE1-492C-43D0BED8C009}"/>
          </ac:spMkLst>
        </pc:spChg>
        <pc:spChg chg="del">
          <ac:chgData name="chris Kirchhoff" userId="da73d4764f3916e1" providerId="LiveId" clId="{34B05A7B-16BF-43D5-92AD-E4B89A20904E}" dt="2025-03-06T03:20:33.150" v="452" actId="21"/>
          <ac:spMkLst>
            <pc:docMk/>
            <pc:sldMk cId="3522873790" sldId="424"/>
            <ac:spMk id="5" creationId="{02FF3921-02EE-4581-7CFD-46A1C3F59739}"/>
          </ac:spMkLst>
        </pc:spChg>
        <pc:spChg chg="add del mod">
          <ac:chgData name="chris Kirchhoff" userId="da73d4764f3916e1" providerId="LiveId" clId="{34B05A7B-16BF-43D5-92AD-E4B89A20904E}" dt="2025-03-06T03:22:53.071" v="470" actId="21"/>
          <ac:spMkLst>
            <pc:docMk/>
            <pc:sldMk cId="3522873790" sldId="424"/>
            <ac:spMk id="6" creationId="{B58EE4CD-F63D-6020-5367-E67054448E07}"/>
          </ac:spMkLst>
        </pc:spChg>
        <pc:spChg chg="add del mod">
          <ac:chgData name="chris Kirchhoff" userId="da73d4764f3916e1" providerId="LiveId" clId="{34B05A7B-16BF-43D5-92AD-E4B89A20904E}" dt="2025-03-06T03:22:23.145" v="465" actId="21"/>
          <ac:spMkLst>
            <pc:docMk/>
            <pc:sldMk cId="3522873790" sldId="424"/>
            <ac:spMk id="7" creationId="{CB445C78-9650-397F-BF53-C20FDCAA1208}"/>
          </ac:spMkLst>
        </pc:spChg>
        <pc:spChg chg="add mod">
          <ac:chgData name="chris Kirchhoff" userId="da73d4764f3916e1" providerId="LiveId" clId="{34B05A7B-16BF-43D5-92AD-E4B89A20904E}" dt="2025-03-06T03:21:22.632" v="461"/>
          <ac:spMkLst>
            <pc:docMk/>
            <pc:sldMk cId="3522873790" sldId="424"/>
            <ac:spMk id="8" creationId="{BFE5D70F-CAB3-53CE-00A4-E46A064ECA33}"/>
          </ac:spMkLst>
        </pc:spChg>
        <pc:spChg chg="add mod">
          <ac:chgData name="chris Kirchhoff" userId="da73d4764f3916e1" providerId="LiveId" clId="{34B05A7B-16BF-43D5-92AD-E4B89A20904E}" dt="2025-03-06T03:27:57.676" v="597" actId="6549"/>
          <ac:spMkLst>
            <pc:docMk/>
            <pc:sldMk cId="3522873790" sldId="424"/>
            <ac:spMk id="10" creationId="{A7A7E43C-E68C-09B6-F85C-259012FB9897}"/>
          </ac:spMkLst>
        </pc:spChg>
        <pc:spChg chg="add mod">
          <ac:chgData name="chris Kirchhoff" userId="da73d4764f3916e1" providerId="LiveId" clId="{34B05A7B-16BF-43D5-92AD-E4B89A20904E}" dt="2025-03-06T03:22:46.641" v="469"/>
          <ac:spMkLst>
            <pc:docMk/>
            <pc:sldMk cId="3522873790" sldId="424"/>
            <ac:spMk id="11" creationId="{A44CC9D6-9407-A085-3EED-90AD3F896D98}"/>
          </ac:spMkLst>
        </pc:spChg>
        <pc:spChg chg="add mod">
          <ac:chgData name="chris Kirchhoff" userId="da73d4764f3916e1" providerId="LiveId" clId="{34B05A7B-16BF-43D5-92AD-E4B89A20904E}" dt="2025-03-06T04:39:52.865" v="1990" actId="207"/>
          <ac:spMkLst>
            <pc:docMk/>
            <pc:sldMk cId="3522873790" sldId="424"/>
            <ac:spMk id="13" creationId="{F15DE4AC-8DDF-1E4A-2328-6A12ACF3896B}"/>
          </ac:spMkLst>
        </pc:spChg>
        <pc:picChg chg="add">
          <ac:chgData name="chris Kirchhoff" userId="da73d4764f3916e1" providerId="LiveId" clId="{34B05A7B-16BF-43D5-92AD-E4B89A20904E}" dt="2025-03-06T03:23:17.559" v="473"/>
          <ac:picMkLst>
            <pc:docMk/>
            <pc:sldMk cId="3522873790" sldId="424"/>
            <ac:picMk id="12" creationId="{09B16F54-1D91-2888-8AD4-8AE36DEDA9D8}"/>
          </ac:picMkLst>
        </pc:picChg>
      </pc:sldChg>
      <pc:sldChg chg="add del">
        <pc:chgData name="chris Kirchhoff" userId="da73d4764f3916e1" providerId="LiveId" clId="{34B05A7B-16BF-43D5-92AD-E4B89A20904E}" dt="2025-03-06T04:52:36.155" v="2390" actId="47"/>
        <pc:sldMkLst>
          <pc:docMk/>
          <pc:sldMk cId="3042555978" sldId="425"/>
        </pc:sldMkLst>
      </pc:sldChg>
      <pc:sldChg chg="modSp add mod ord">
        <pc:chgData name="chris Kirchhoff" userId="da73d4764f3916e1" providerId="LiveId" clId="{34B05A7B-16BF-43D5-92AD-E4B89A20904E}" dt="2025-03-06T03:52:44.469" v="1044" actId="255"/>
        <pc:sldMkLst>
          <pc:docMk/>
          <pc:sldMk cId="1002594406" sldId="426"/>
        </pc:sldMkLst>
        <pc:spChg chg="mod">
          <ac:chgData name="chris Kirchhoff" userId="da73d4764f3916e1" providerId="LiveId" clId="{34B05A7B-16BF-43D5-92AD-E4B89A20904E}" dt="2025-03-06T03:52:44.469" v="1044" actId="255"/>
          <ac:spMkLst>
            <pc:docMk/>
            <pc:sldMk cId="1002594406" sldId="426"/>
            <ac:spMk id="13" creationId="{33C668F1-5C5A-2E30-FFBA-D78636E0DE78}"/>
          </ac:spMkLst>
        </pc:spChg>
      </pc:sldChg>
      <pc:sldChg chg="modSp add mod">
        <pc:chgData name="chris Kirchhoff" userId="da73d4764f3916e1" providerId="LiveId" clId="{34B05A7B-16BF-43D5-92AD-E4B89A20904E}" dt="2025-03-06T03:38:50.087" v="714" actId="20577"/>
        <pc:sldMkLst>
          <pc:docMk/>
          <pc:sldMk cId="3033450111" sldId="427"/>
        </pc:sldMkLst>
        <pc:spChg chg="mod">
          <ac:chgData name="chris Kirchhoff" userId="da73d4764f3916e1" providerId="LiveId" clId="{34B05A7B-16BF-43D5-92AD-E4B89A20904E}" dt="2025-03-06T03:38:40.913" v="700" actId="20577"/>
          <ac:spMkLst>
            <pc:docMk/>
            <pc:sldMk cId="3033450111" sldId="427"/>
            <ac:spMk id="10" creationId="{86A6D293-2C77-0B0B-EB67-128B8A211DE8}"/>
          </ac:spMkLst>
        </pc:spChg>
        <pc:spChg chg="mod">
          <ac:chgData name="chris Kirchhoff" userId="da73d4764f3916e1" providerId="LiveId" clId="{34B05A7B-16BF-43D5-92AD-E4B89A20904E}" dt="2025-03-06T03:38:50.087" v="714" actId="20577"/>
          <ac:spMkLst>
            <pc:docMk/>
            <pc:sldMk cId="3033450111" sldId="427"/>
            <ac:spMk id="13" creationId="{9DC7D8AE-E48A-5112-880F-3359F37A483D}"/>
          </ac:spMkLst>
        </pc:spChg>
      </pc:sldChg>
      <pc:sldChg chg="modSp add mod">
        <pc:chgData name="chris Kirchhoff" userId="da73d4764f3916e1" providerId="LiveId" clId="{34B05A7B-16BF-43D5-92AD-E4B89A20904E}" dt="2025-03-06T03:45:32.147" v="926" actId="20577"/>
        <pc:sldMkLst>
          <pc:docMk/>
          <pc:sldMk cId="1900278816" sldId="428"/>
        </pc:sldMkLst>
        <pc:spChg chg="mod">
          <ac:chgData name="chris Kirchhoff" userId="da73d4764f3916e1" providerId="LiveId" clId="{34B05A7B-16BF-43D5-92AD-E4B89A20904E}" dt="2025-03-06T03:44:34.470" v="901" actId="255"/>
          <ac:spMkLst>
            <pc:docMk/>
            <pc:sldMk cId="1900278816" sldId="428"/>
            <ac:spMk id="10" creationId="{F42B2F6A-A5EE-8B6D-4A0E-0AE80A42BA55}"/>
          </ac:spMkLst>
        </pc:spChg>
        <pc:spChg chg="mod">
          <ac:chgData name="chris Kirchhoff" userId="da73d4764f3916e1" providerId="LiveId" clId="{34B05A7B-16BF-43D5-92AD-E4B89A20904E}" dt="2025-03-06T03:45:32.147" v="926" actId="20577"/>
          <ac:spMkLst>
            <pc:docMk/>
            <pc:sldMk cId="1900278816" sldId="428"/>
            <ac:spMk id="13" creationId="{40FF4DD7-A058-A507-FB3B-67D68421FC8E}"/>
          </ac:spMkLst>
        </pc:spChg>
      </pc:sldChg>
      <pc:sldChg chg="addSp delSp modSp add mod">
        <pc:chgData name="chris Kirchhoff" userId="da73d4764f3916e1" providerId="LiveId" clId="{34B05A7B-16BF-43D5-92AD-E4B89A20904E}" dt="2025-03-06T04:53:54.139" v="2397" actId="962"/>
        <pc:sldMkLst>
          <pc:docMk/>
          <pc:sldMk cId="4049964919" sldId="429"/>
        </pc:sldMkLst>
        <pc:spChg chg="mod">
          <ac:chgData name="chris Kirchhoff" userId="da73d4764f3916e1" providerId="LiveId" clId="{34B05A7B-16BF-43D5-92AD-E4B89A20904E}" dt="2025-03-06T04:53:45.074" v="2393" actId="14100"/>
          <ac:spMkLst>
            <pc:docMk/>
            <pc:sldMk cId="4049964919" sldId="429"/>
            <ac:spMk id="10" creationId="{E5E01BDE-B0E2-397D-EBCE-97EA12E58828}"/>
          </ac:spMkLst>
        </pc:spChg>
        <pc:spChg chg="del">
          <ac:chgData name="chris Kirchhoff" userId="da73d4764f3916e1" providerId="LiveId" clId="{34B05A7B-16BF-43D5-92AD-E4B89A20904E}" dt="2025-03-06T04:50:37.693" v="2375" actId="21"/>
          <ac:spMkLst>
            <pc:docMk/>
            <pc:sldMk cId="4049964919" sldId="429"/>
            <ac:spMk id="13" creationId="{144642A4-AA30-BA22-2A14-763D7E9C790F}"/>
          </ac:spMkLst>
        </pc:spChg>
        <pc:picChg chg="add mod">
          <ac:chgData name="chris Kirchhoff" userId="da73d4764f3916e1" providerId="LiveId" clId="{34B05A7B-16BF-43D5-92AD-E4B89A20904E}" dt="2025-03-06T04:53:54.139" v="2397" actId="962"/>
          <ac:picMkLst>
            <pc:docMk/>
            <pc:sldMk cId="4049964919" sldId="429"/>
            <ac:picMk id="2" creationId="{D7AC9297-1CD1-AFDD-BFD8-1203463BAE96}"/>
          </ac:picMkLst>
        </pc:picChg>
      </pc:sldChg>
      <pc:sldChg chg="modSp add mod">
        <pc:chgData name="chris Kirchhoff" userId="da73d4764f3916e1" providerId="LiveId" clId="{34B05A7B-16BF-43D5-92AD-E4B89A20904E}" dt="2025-03-06T05:26:06.471" v="2469" actId="20577"/>
        <pc:sldMkLst>
          <pc:docMk/>
          <pc:sldMk cId="4142905988" sldId="430"/>
        </pc:sldMkLst>
        <pc:spChg chg="mod">
          <ac:chgData name="chris Kirchhoff" userId="da73d4764f3916e1" providerId="LiveId" clId="{34B05A7B-16BF-43D5-92AD-E4B89A20904E}" dt="2025-03-06T05:26:06.471" v="2469" actId="20577"/>
          <ac:spMkLst>
            <pc:docMk/>
            <pc:sldMk cId="4142905988" sldId="430"/>
            <ac:spMk id="13" creationId="{87AC2910-1229-2C6C-DC11-4673B5CF60A1}"/>
          </ac:spMkLst>
        </pc:spChg>
      </pc:sldChg>
      <pc:sldChg chg="modSp add mod">
        <pc:chgData name="chris Kirchhoff" userId="da73d4764f3916e1" providerId="LiveId" clId="{34B05A7B-16BF-43D5-92AD-E4B89A20904E}" dt="2025-03-06T05:32:08.847" v="2572" actId="20577"/>
        <pc:sldMkLst>
          <pc:docMk/>
          <pc:sldMk cId="4261835479" sldId="431"/>
        </pc:sldMkLst>
        <pc:spChg chg="mod">
          <ac:chgData name="chris Kirchhoff" userId="da73d4764f3916e1" providerId="LiveId" clId="{34B05A7B-16BF-43D5-92AD-E4B89A20904E}" dt="2025-03-06T04:22:55.858" v="1752" actId="20577"/>
          <ac:spMkLst>
            <pc:docMk/>
            <pc:sldMk cId="4261835479" sldId="431"/>
            <ac:spMk id="10" creationId="{ED05653D-9977-6FD8-E4F2-95CAB8E297CC}"/>
          </ac:spMkLst>
        </pc:spChg>
        <pc:spChg chg="mod">
          <ac:chgData name="chris Kirchhoff" userId="da73d4764f3916e1" providerId="LiveId" clId="{34B05A7B-16BF-43D5-92AD-E4B89A20904E}" dt="2025-03-06T05:32:08.847" v="2572" actId="20577"/>
          <ac:spMkLst>
            <pc:docMk/>
            <pc:sldMk cId="4261835479" sldId="431"/>
            <ac:spMk id="13" creationId="{67FFDA01-6E5A-0874-F595-39357B1AB0C3}"/>
          </ac:spMkLst>
        </pc:spChg>
      </pc:sldChg>
      <pc:sldChg chg="addSp delSp modSp add mod">
        <pc:chgData name="chris Kirchhoff" userId="da73d4764f3916e1" providerId="LiveId" clId="{34B05A7B-16BF-43D5-92AD-E4B89A20904E}" dt="2025-03-06T05:29:01.333" v="2498" actId="20577"/>
        <pc:sldMkLst>
          <pc:docMk/>
          <pc:sldMk cId="2636628442" sldId="432"/>
        </pc:sldMkLst>
        <pc:spChg chg="add del">
          <ac:chgData name="chris Kirchhoff" userId="da73d4764f3916e1" providerId="LiveId" clId="{34B05A7B-16BF-43D5-92AD-E4B89A20904E}" dt="2025-03-06T03:47:06.264" v="992" actId="22"/>
          <ac:spMkLst>
            <pc:docMk/>
            <pc:sldMk cId="2636628442" sldId="432"/>
            <ac:spMk id="3" creationId="{07B72372-6EF5-DF11-5455-2ACA39D702AA}"/>
          </ac:spMkLst>
        </pc:spChg>
        <pc:spChg chg="mod">
          <ac:chgData name="chris Kirchhoff" userId="da73d4764f3916e1" providerId="LiveId" clId="{34B05A7B-16BF-43D5-92AD-E4B89A20904E}" dt="2025-03-06T03:47:23.899" v="996" actId="20577"/>
          <ac:spMkLst>
            <pc:docMk/>
            <pc:sldMk cId="2636628442" sldId="432"/>
            <ac:spMk id="10" creationId="{DF71E1FE-195A-DE2F-EF73-EA6C4035F10E}"/>
          </ac:spMkLst>
        </pc:spChg>
        <pc:spChg chg="mod">
          <ac:chgData name="chris Kirchhoff" userId="da73d4764f3916e1" providerId="LiveId" clId="{34B05A7B-16BF-43D5-92AD-E4B89A20904E}" dt="2025-03-06T05:29:01.333" v="2498" actId="20577"/>
          <ac:spMkLst>
            <pc:docMk/>
            <pc:sldMk cId="2636628442" sldId="432"/>
            <ac:spMk id="13" creationId="{BB4F9DDD-3C15-A743-00FF-D055D7CCD794}"/>
          </ac:spMkLst>
        </pc:spChg>
      </pc:sldChg>
      <pc:sldChg chg="modSp add mod ord">
        <pc:chgData name="chris Kirchhoff" userId="da73d4764f3916e1" providerId="LiveId" clId="{34B05A7B-16BF-43D5-92AD-E4B89A20904E}" dt="2025-03-06T05:28:38.407" v="2471"/>
        <pc:sldMkLst>
          <pc:docMk/>
          <pc:sldMk cId="3371752163" sldId="433"/>
        </pc:sldMkLst>
        <pc:spChg chg="mod">
          <ac:chgData name="chris Kirchhoff" userId="da73d4764f3916e1" providerId="LiveId" clId="{34B05A7B-16BF-43D5-92AD-E4B89A20904E}" dt="2025-03-06T03:56:58.694" v="1133" actId="1076"/>
          <ac:spMkLst>
            <pc:docMk/>
            <pc:sldMk cId="3371752163" sldId="433"/>
            <ac:spMk id="10" creationId="{E18E6F9A-5794-A80A-9D8E-C7A3DE79DCA6}"/>
          </ac:spMkLst>
        </pc:spChg>
        <pc:spChg chg="mod">
          <ac:chgData name="chris Kirchhoff" userId="da73d4764f3916e1" providerId="LiveId" clId="{34B05A7B-16BF-43D5-92AD-E4B89A20904E}" dt="2025-03-06T03:57:03.268" v="1134" actId="1076"/>
          <ac:spMkLst>
            <pc:docMk/>
            <pc:sldMk cId="3371752163" sldId="433"/>
            <ac:spMk id="13" creationId="{EF70E4D9-AFE2-8804-805A-826FA3E023C8}"/>
          </ac:spMkLst>
        </pc:spChg>
      </pc:sldChg>
      <pc:sldChg chg="modSp add mod">
        <pc:chgData name="chris Kirchhoff" userId="da73d4764f3916e1" providerId="LiveId" clId="{34B05A7B-16BF-43D5-92AD-E4B89A20904E}" dt="2025-03-06T05:30:14.697" v="2538" actId="20577"/>
        <pc:sldMkLst>
          <pc:docMk/>
          <pc:sldMk cId="1776968552" sldId="434"/>
        </pc:sldMkLst>
        <pc:spChg chg="mod">
          <ac:chgData name="chris Kirchhoff" userId="da73d4764f3916e1" providerId="LiveId" clId="{34B05A7B-16BF-43D5-92AD-E4B89A20904E}" dt="2025-03-06T04:01:58.335" v="1265" actId="242"/>
          <ac:spMkLst>
            <pc:docMk/>
            <pc:sldMk cId="1776968552" sldId="434"/>
            <ac:spMk id="10" creationId="{6E0E42D4-0E69-38B7-D4FA-94528A2EEC06}"/>
          </ac:spMkLst>
        </pc:spChg>
        <pc:spChg chg="mod">
          <ac:chgData name="chris Kirchhoff" userId="da73d4764f3916e1" providerId="LiveId" clId="{34B05A7B-16BF-43D5-92AD-E4B89A20904E}" dt="2025-03-06T05:30:14.697" v="2538" actId="20577"/>
          <ac:spMkLst>
            <pc:docMk/>
            <pc:sldMk cId="1776968552" sldId="434"/>
            <ac:spMk id="13" creationId="{71AC9D03-89A0-267D-972B-763610F62CB4}"/>
          </ac:spMkLst>
        </pc:spChg>
      </pc:sldChg>
      <pc:sldChg chg="modSp add mod">
        <pc:chgData name="chris Kirchhoff" userId="da73d4764f3916e1" providerId="LiveId" clId="{34B05A7B-16BF-43D5-92AD-E4B89A20904E}" dt="2025-03-06T05:31:17.207" v="2565" actId="207"/>
        <pc:sldMkLst>
          <pc:docMk/>
          <pc:sldMk cId="1642954956" sldId="435"/>
        </pc:sldMkLst>
        <pc:spChg chg="mod">
          <ac:chgData name="chris Kirchhoff" userId="da73d4764f3916e1" providerId="LiveId" clId="{34B05A7B-16BF-43D5-92AD-E4B89A20904E}" dt="2025-03-06T04:13:26.624" v="1506" actId="6549"/>
          <ac:spMkLst>
            <pc:docMk/>
            <pc:sldMk cId="1642954956" sldId="435"/>
            <ac:spMk id="10" creationId="{7D8F4281-F8D1-6AEB-4E64-B14639D49EA6}"/>
          </ac:spMkLst>
        </pc:spChg>
        <pc:spChg chg="mod">
          <ac:chgData name="chris Kirchhoff" userId="da73d4764f3916e1" providerId="LiveId" clId="{34B05A7B-16BF-43D5-92AD-E4B89A20904E}" dt="2025-03-06T05:31:17.207" v="2565" actId="207"/>
          <ac:spMkLst>
            <pc:docMk/>
            <pc:sldMk cId="1642954956" sldId="435"/>
            <ac:spMk id="13" creationId="{CA9A75BB-440A-7DEF-287C-2F66A250248C}"/>
          </ac:spMkLst>
        </pc:spChg>
      </pc:sldChg>
      <pc:sldChg chg="modSp add mod">
        <pc:chgData name="chris Kirchhoff" userId="da73d4764f3916e1" providerId="LiveId" clId="{34B05A7B-16BF-43D5-92AD-E4B89A20904E}" dt="2025-03-06T05:30:41.834" v="2563" actId="6549"/>
        <pc:sldMkLst>
          <pc:docMk/>
          <pc:sldMk cId="2373690817" sldId="436"/>
        </pc:sldMkLst>
        <pc:spChg chg="mod">
          <ac:chgData name="chris Kirchhoff" userId="da73d4764f3916e1" providerId="LiveId" clId="{34B05A7B-16BF-43D5-92AD-E4B89A20904E}" dt="2025-03-06T04:11:12.223" v="1453" actId="20577"/>
          <ac:spMkLst>
            <pc:docMk/>
            <pc:sldMk cId="2373690817" sldId="436"/>
            <ac:spMk id="10" creationId="{1DEE4461-1431-E2D4-7886-E5CBC25774EC}"/>
          </ac:spMkLst>
        </pc:spChg>
        <pc:spChg chg="mod">
          <ac:chgData name="chris Kirchhoff" userId="da73d4764f3916e1" providerId="LiveId" clId="{34B05A7B-16BF-43D5-92AD-E4B89A20904E}" dt="2025-03-06T05:30:41.834" v="2563" actId="6549"/>
          <ac:spMkLst>
            <pc:docMk/>
            <pc:sldMk cId="2373690817" sldId="436"/>
            <ac:spMk id="13" creationId="{D9E3AAE4-4DB2-D73B-F883-12482FFAC2CE}"/>
          </ac:spMkLst>
        </pc:spChg>
      </pc:sldChg>
      <pc:sldChg chg="modSp add mod">
        <pc:chgData name="chris Kirchhoff" userId="da73d4764f3916e1" providerId="LiveId" clId="{34B05A7B-16BF-43D5-92AD-E4B89A20904E}" dt="2025-03-06T04:49:28.530" v="2308" actId="1076"/>
        <pc:sldMkLst>
          <pc:docMk/>
          <pc:sldMk cId="552590723" sldId="437"/>
        </pc:sldMkLst>
        <pc:spChg chg="mod">
          <ac:chgData name="chris Kirchhoff" userId="da73d4764f3916e1" providerId="LiveId" clId="{34B05A7B-16BF-43D5-92AD-E4B89A20904E}" dt="2025-03-06T04:49:28.530" v="2308" actId="1076"/>
          <ac:spMkLst>
            <pc:docMk/>
            <pc:sldMk cId="552590723" sldId="437"/>
            <ac:spMk id="10" creationId="{014D2EFF-575C-B6D5-A87F-381274B18F71}"/>
          </ac:spMkLst>
        </pc:spChg>
        <pc:spChg chg="mod">
          <ac:chgData name="chris Kirchhoff" userId="da73d4764f3916e1" providerId="LiveId" clId="{34B05A7B-16BF-43D5-92AD-E4B89A20904E}" dt="2025-03-06T04:49:08.185" v="2306" actId="20577"/>
          <ac:spMkLst>
            <pc:docMk/>
            <pc:sldMk cId="552590723" sldId="437"/>
            <ac:spMk id="13" creationId="{1CBC6A0E-52E3-3BC2-8545-414D2BDCDCD1}"/>
          </ac:spMkLst>
        </pc:spChg>
      </pc:sldChg>
      <pc:sldChg chg="modSp add mod ord">
        <pc:chgData name="chris Kirchhoff" userId="da73d4764f3916e1" providerId="LiveId" clId="{34B05A7B-16BF-43D5-92AD-E4B89A20904E}" dt="2025-03-06T04:32:27.643" v="1853"/>
        <pc:sldMkLst>
          <pc:docMk/>
          <pc:sldMk cId="3206153726" sldId="438"/>
        </pc:sldMkLst>
        <pc:spChg chg="mod">
          <ac:chgData name="chris Kirchhoff" userId="da73d4764f3916e1" providerId="LiveId" clId="{34B05A7B-16BF-43D5-92AD-E4B89A20904E}" dt="2025-03-06T04:29:29.517" v="1829" actId="113"/>
          <ac:spMkLst>
            <pc:docMk/>
            <pc:sldMk cId="3206153726" sldId="438"/>
            <ac:spMk id="13" creationId="{429C2E10-89B9-D83E-30C6-1A94EDA3CE35}"/>
          </ac:spMkLst>
        </pc:spChg>
      </pc:sldChg>
      <pc:sldChg chg="modSp add mod ord">
        <pc:chgData name="chris Kirchhoff" userId="da73d4764f3916e1" providerId="LiveId" clId="{34B05A7B-16BF-43D5-92AD-E4B89A20904E}" dt="2025-03-06T04:35:48.641" v="1954" actId="27636"/>
        <pc:sldMkLst>
          <pc:docMk/>
          <pc:sldMk cId="4224250910" sldId="439"/>
        </pc:sldMkLst>
        <pc:spChg chg="mod">
          <ac:chgData name="chris Kirchhoff" userId="da73d4764f3916e1" providerId="LiveId" clId="{34B05A7B-16BF-43D5-92AD-E4B89A20904E}" dt="2025-03-06T04:35:35.296" v="1944" actId="1076"/>
          <ac:spMkLst>
            <pc:docMk/>
            <pc:sldMk cId="4224250910" sldId="439"/>
            <ac:spMk id="10" creationId="{D2E2CE69-4DE3-F682-20DD-35DDA8AA31EF}"/>
          </ac:spMkLst>
        </pc:spChg>
        <pc:spChg chg="mod">
          <ac:chgData name="chris Kirchhoff" userId="da73d4764f3916e1" providerId="LiveId" clId="{34B05A7B-16BF-43D5-92AD-E4B89A20904E}" dt="2025-03-06T04:35:48.641" v="1954" actId="27636"/>
          <ac:spMkLst>
            <pc:docMk/>
            <pc:sldMk cId="4224250910" sldId="439"/>
            <ac:spMk id="13" creationId="{514D8D01-B8B3-BAFC-BDD2-8477DC98F484}"/>
          </ac:spMkLst>
        </pc:spChg>
      </pc:sldChg>
      <pc:sldChg chg="modSp add mod">
        <pc:chgData name="chris Kirchhoff" userId="da73d4764f3916e1" providerId="LiveId" clId="{34B05A7B-16BF-43D5-92AD-E4B89A20904E}" dt="2025-03-06T04:39:09.021" v="1989" actId="207"/>
        <pc:sldMkLst>
          <pc:docMk/>
          <pc:sldMk cId="828374050" sldId="440"/>
        </pc:sldMkLst>
        <pc:spChg chg="mod">
          <ac:chgData name="chris Kirchhoff" userId="da73d4764f3916e1" providerId="LiveId" clId="{34B05A7B-16BF-43D5-92AD-E4B89A20904E}" dt="2025-03-06T04:39:09.021" v="1989" actId="207"/>
          <ac:spMkLst>
            <pc:docMk/>
            <pc:sldMk cId="828374050" sldId="440"/>
            <ac:spMk id="13" creationId="{23ED494B-3772-8292-3A43-8736E528FEBD}"/>
          </ac:spMkLst>
        </pc:spChg>
      </pc:sldChg>
      <pc:sldChg chg="modSp add mod">
        <pc:chgData name="chris Kirchhoff" userId="da73d4764f3916e1" providerId="LiveId" clId="{34B05A7B-16BF-43D5-92AD-E4B89A20904E}" dt="2025-03-06T04:42:01.193" v="2021" actId="20577"/>
        <pc:sldMkLst>
          <pc:docMk/>
          <pc:sldMk cId="322649453" sldId="441"/>
        </pc:sldMkLst>
        <pc:spChg chg="mod">
          <ac:chgData name="chris Kirchhoff" userId="da73d4764f3916e1" providerId="LiveId" clId="{34B05A7B-16BF-43D5-92AD-E4B89A20904E}" dt="2025-03-06T04:41:53.578" v="2019" actId="1076"/>
          <ac:spMkLst>
            <pc:docMk/>
            <pc:sldMk cId="322649453" sldId="441"/>
            <ac:spMk id="10" creationId="{F91CB767-88C9-3FCF-A9C2-AC24AF34CD3A}"/>
          </ac:spMkLst>
        </pc:spChg>
        <pc:spChg chg="mod">
          <ac:chgData name="chris Kirchhoff" userId="da73d4764f3916e1" providerId="LiveId" clId="{34B05A7B-16BF-43D5-92AD-E4B89A20904E}" dt="2025-03-06T04:42:01.193" v="2021" actId="20577"/>
          <ac:spMkLst>
            <pc:docMk/>
            <pc:sldMk cId="322649453" sldId="441"/>
            <ac:spMk id="13" creationId="{B0FF55BB-0E45-D730-7B1F-14758E079600}"/>
          </ac:spMkLst>
        </pc:spChg>
      </pc:sldChg>
      <pc:sldChg chg="add">
        <pc:chgData name="chris Kirchhoff" userId="da73d4764f3916e1" providerId="LiveId" clId="{34B05A7B-16BF-43D5-92AD-E4B89A20904E}" dt="2025-03-06T05:01:52.969" v="2405" actId="2890"/>
        <pc:sldMkLst>
          <pc:docMk/>
          <pc:sldMk cId="2804128495" sldId="442"/>
        </pc:sldMkLst>
      </pc:sldChg>
      <pc:sldChg chg="addSp delSp modSp add mod">
        <pc:chgData name="chris Kirchhoff" userId="da73d4764f3916e1" providerId="LiveId" clId="{34B05A7B-16BF-43D5-92AD-E4B89A20904E}" dt="2025-03-06T05:03:28.464" v="2416" actId="1076"/>
        <pc:sldMkLst>
          <pc:docMk/>
          <pc:sldMk cId="523928033" sldId="443"/>
        </pc:sldMkLst>
        <pc:picChg chg="add mod">
          <ac:chgData name="chris Kirchhoff" userId="da73d4764f3916e1" providerId="LiveId" clId="{34B05A7B-16BF-43D5-92AD-E4B89A20904E}" dt="2025-03-06T05:03:28.464" v="2416" actId="1076"/>
          <ac:picMkLst>
            <pc:docMk/>
            <pc:sldMk cId="523928033" sldId="443"/>
            <ac:picMk id="3" creationId="{4B6EE5CC-83B8-9228-C5C9-4C22F0F51A42}"/>
          </ac:picMkLst>
        </pc:picChg>
        <pc:picChg chg="del">
          <ac:chgData name="chris Kirchhoff" userId="da73d4764f3916e1" providerId="LiveId" clId="{34B05A7B-16BF-43D5-92AD-E4B89A20904E}" dt="2025-03-06T05:03:20.826" v="2413" actId="478"/>
          <ac:picMkLst>
            <pc:docMk/>
            <pc:sldMk cId="523928033" sldId="443"/>
            <ac:picMk id="10" creationId="{92D69DD6-9B62-08EC-04FF-13AAA68648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D8A36-DA19-4FCA-928B-185D457F9F19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0AB9-57BF-4F40-914C-F31EA3EB58F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299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181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BB1DF-7142-496D-EC17-548F9AA60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0D2E1-94AB-9383-6AB0-25984D2C1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58021-9EA2-BD64-F0AC-EFFAF2D8A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3354-8017-F036-E2C5-3BE4A4F62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8268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B843-A5EF-B0CB-CC15-3D34751E4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C0BFA-4FCC-D00C-6DC0-BF39DBC53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1F056-FC7E-8CC4-0FCB-2CC928D79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343E0-1F0F-C800-4797-A918D9A48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513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3D26-2502-7990-2EB0-410E3B91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87C0E-144F-3B3E-44CE-F9E2F79C3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6382D-1372-9CCD-4FE3-DDD2648D3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DF5AC-F4E9-B718-6B75-7A1C25D1E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167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E0986-FB62-78B7-CCCB-04A91A8A0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6BD835-8C48-784D-B2DD-780F06F72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4011B-F310-8ED4-5D41-E88105CB6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58D94-6F90-D063-E55D-8411477A2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3010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6037-2249-051B-9729-7E4DF3A5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9D07F-41DA-E7A0-F461-EA4484D54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B2603-52D6-5468-CBFB-11BFDFF6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9846A-91DA-64DD-E316-3C05695A3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6516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672CA-5DD3-53E1-3651-59159C2A8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FD09F-B9A9-8C98-D50F-6206566A4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FAF02-1039-02BF-DD89-DE0EC1010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73B8C-C653-46E2-37A6-F2F6AF5DE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066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9E48-ACB7-65D0-C5D4-6FE89A829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D681B4-C101-7696-39BB-4B49CD412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860E3-53BF-C142-E5FF-AE3271A32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4005A-F2AE-B3A9-950D-20017167F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3164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31B33-4DF4-E944-453A-736BD43C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2FDE7D-C44A-228F-0F92-6971E50F0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EA956-5CD8-9FC1-844A-E3F792A04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C9C5A-C68F-22E8-379D-D1FF887FE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378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BD4BE-0373-CB83-FAB2-3083F99F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5AFA4-C2A2-83E6-A242-AC097FAC9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5DAAE-6A09-CCF5-6D27-C173FF68B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29B80-161D-EBC6-F6C6-8F18A67A9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7967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E063-090E-D706-76A6-9331DC9A4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A4645-EE4D-5594-FB87-72BFF2F5A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F1F18-1243-6963-40D5-5E1AF6F0B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F7631-8D41-5E81-0AF6-8D1A8F836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972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0869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85023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D4A0F-0D93-8CC3-C536-E1D974AD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9C32A-5B79-FFAF-6A6F-DF645CB43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62DAB-C662-0877-CA99-694C0D0C7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4F2DB-56A3-CBC5-C0C0-AA770F69B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21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6397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EA6F4-2F3D-B572-70B0-B40E4CCD5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21E6C-1A81-5FCD-C564-6DD1C3E9B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BCC43-3AC9-6E7A-F849-88111B052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0A3DC-C6EE-07F6-63B5-7A98518FB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869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970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0379C-A6C8-313A-31A1-9F8B8805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FCB00-B4C7-50EB-EDD9-9951CF27D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7DB45-BB15-794E-AE76-41025E342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0AE2EA-67E8-9FB6-5C9B-E4594AA158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015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66507-D9A8-3DA7-54A0-4FE6DD94C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90557-86A6-FC78-3543-7C1A5F45C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B15756-969E-EA9D-938B-75FD2B20F4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1E680-48D1-5EA0-E9CF-8FE22A0D3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772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94EE5-2A07-F7CF-1FE7-263E5083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28D98-5452-2D46-9F14-ACD8080E3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524C29-EFF9-FC79-6E1A-8B45CF44F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E0100-9550-7EFE-3833-19F9184E9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4547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9331B-D8A8-6570-C02B-A9469964A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81F10-9371-410F-E82C-7666595B1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3ECB17-D98A-C69E-E3CB-39A709FF4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50383-5BAE-8EC8-6461-FC797560A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963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30A57-66B7-7760-EAE1-DC8F054A6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90E1B4-8592-8D27-5431-5B1893CCB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1404A-45DB-B9BE-E2B8-65348EF8F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E936B-6901-08F5-7381-82582DBC5F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980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BE288-897C-AA12-4D07-AEB1EFB3C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A8D80-AE48-0A1C-FEC1-FCBD2C2D9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EDF52-876D-016A-A173-90EAFB7AE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Who am I</a:t>
            </a:r>
          </a:p>
          <a:p>
            <a:r>
              <a:rPr lang="en-ZA" dirty="0"/>
              <a:t>PLS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9ED47-DEB3-7EEF-3CD1-2D750C6D2D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0AB9-57BF-4F40-914C-F31EA3EB58F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838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AC66094-DFE8-4159-B024-1D6A95E8E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9963" y="6499225"/>
            <a:ext cx="2560637" cy="295275"/>
          </a:xfr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272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7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22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76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770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6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7593" y="6023059"/>
            <a:ext cx="2361912" cy="7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0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2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6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BE60-1352-4D04-B143-F9D6889E8BB6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B81246-F32C-4BF1-8664-CB881602F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274" y="1740106"/>
            <a:ext cx="9854841" cy="1948577"/>
          </a:xfrm>
        </p:spPr>
        <p:txBody>
          <a:bodyPr anchor="ctr">
            <a:normAutofit/>
          </a:bodyPr>
          <a:lstStyle/>
          <a:p>
            <a:pPr algn="ctr">
              <a:lnSpc>
                <a:spcPts val="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900" dirty="0">
                <a:solidFill>
                  <a:srgbClr val="10AA99"/>
                </a:solidFill>
                <a:latin typeface="Lucida Sans" panose="020B0602030504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Transforming spatial data into value ( through 3D scanning) </a:t>
            </a:r>
            <a:endParaRPr lang="en-US" dirty="0">
              <a:solidFill>
                <a:srgbClr val="10AA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5534" y="4554430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Presenter: Chris Kirchhoff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March 2025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929FCC7-DD3B-9E92-5BAE-97B4BA3A4B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ZA"/>
          </a:p>
        </p:txBody>
      </p:sp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FE8D5C14-03EC-FB95-B6F1-996370CB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9244958" y="5197564"/>
            <a:ext cx="2735240" cy="14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952535-35EA-DFA8-4E58-E200380F1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D050B830-68CB-9338-8436-5B0B9605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F71E1FE-195A-DE2F-EF73-EA6C4035F10E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From Static Maps to the Metaphysical Internet of Place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4F9DDD-3C15-A743-00FF-D055D7CCD794}"/>
              </a:ext>
            </a:extLst>
          </p:cNvPr>
          <p:cNvSpPr txBox="1">
            <a:spLocks/>
          </p:cNvSpPr>
          <p:nvPr/>
        </p:nvSpPr>
        <p:spPr>
          <a:xfrm>
            <a:off x="617532" y="1640532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decades, </a:t>
            </a:r>
            <a:r>
              <a:rPr lang="en-US" sz="29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has told us where things are and their relationships</a:t>
            </a: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Twins tell us </a:t>
            </a:r>
            <a:r>
              <a:rPr lang="en-US" sz="29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things behave.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But when they merge, we don’t just get a smarter city or a better infrastructure model—we get a living, breathing digital consciousness that connects every tree, building, underground pipe, and atmospheric shift into a single, unified organism.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63662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A0C1A1-6741-8BB9-BBFA-1957BC970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C70DD26B-A185-848D-2D7E-DB308B8C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E0E42D4-0E69-38B7-D4FA-94528A2EEC06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Why the need to  use 3D data more 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AC9D03-89A0-267D-972B-763610F62CB4}"/>
              </a:ext>
            </a:extLst>
          </p:cNvPr>
          <p:cNvSpPr txBox="1">
            <a:spLocks/>
          </p:cNvSpPr>
          <p:nvPr/>
        </p:nvSpPr>
        <p:spPr>
          <a:xfrm>
            <a:off x="493356" y="1104823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 GIS has always been a model of limitations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 maps ( or some 3 dimensional inputs 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Disconnected datasets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Human-dependent updates 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2D or maybe 2.5D  data lacks the height, depth, and density required to analyze and predict the spatial complexities of modern infrastructure, environmental systems, and urban planning. </a:t>
            </a:r>
          </a:p>
          <a:p>
            <a:pPr>
              <a:lnSpc>
                <a:spcPct val="150000"/>
              </a:lnSpc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776968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6C5A83-3AFD-71AD-45F3-C85D38D27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3BFE1A91-4425-2D16-C569-7112338F7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1DEE4461-1431-E2D4-7886-E5CBC25774EC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Why the need to use 3D data more 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9E3AAE4-4DB2-D73B-F883-12482FFAC2CE}"/>
              </a:ext>
            </a:extLst>
          </p:cNvPr>
          <p:cNvSpPr txBox="1">
            <a:spLocks/>
          </p:cNvSpPr>
          <p:nvPr/>
        </p:nvSpPr>
        <p:spPr>
          <a:xfrm>
            <a:off x="583667" y="1346600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the real world is volumetric, dynamic, and deeply interconnected.</a:t>
            </a:r>
          </a:p>
          <a:p>
            <a:pPr>
              <a:lnSpc>
                <a:spcPct val="150000"/>
              </a:lnSpc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The transition and further uptake of 3D GIS offers 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Enhanced visualization and improved accuracy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Efficient data management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Advanced analytical capabilities and realistic modeling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373690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4DB773-DF5E-EB6F-ADD2-EC5DC45B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BDA9C45D-C9A9-80C7-2F63-E9C7C5E6F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D8F4281-F8D1-6AEB-4E64-B14639D49EA6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LiDAR is 3D Spatial Data is GIS’s Missing Dimension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9A75BB-440A-7DEF-287C-2F66A250248C}"/>
              </a:ext>
            </a:extLst>
          </p:cNvPr>
          <p:cNvSpPr txBox="1">
            <a:spLocks/>
          </p:cNvSpPr>
          <p:nvPr/>
        </p:nvSpPr>
        <p:spPr>
          <a:xfrm>
            <a:off x="617532" y="1640532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LiDAR (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the next-gen geospatial sensors </a:t>
            </a: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doesn’t just give us a top-down, generalized surface model; it captures a true, high-resolution 3D reality. It provides: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Bare-earth terrain models without vegetation obstructions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 built environment scans, including facades, overhangs, and substructures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High-density RGB colorized point clouds or meshes that preserve every nuance of geography (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gaussian splatting</a:t>
            </a: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this, GIS stops being a 2D mapping tool and becomes a real-world simulation engine.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2954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46090-DD18-BD8B-AA7C-D9AD5F36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6D254721-FDE5-3487-873F-623FEE63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3586A1C-8AB6-1065-10F0-8BBA372339DC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How does this happen 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9C2E10-89B9-D83E-30C6-1A94EDA3CE35}"/>
              </a:ext>
            </a:extLst>
          </p:cNvPr>
          <p:cNvSpPr txBox="1">
            <a:spLocks/>
          </p:cNvSpPr>
          <p:nvPr/>
        </p:nvSpPr>
        <p:spPr>
          <a:xfrm>
            <a:off x="267577" y="1233711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5100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 LiDAR &amp; 3D Spatial Data as the Default Input, not as an Add-On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tools have been designed for flat data, with 3D tacked on as an afterthought. 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GIS workflow should start with LiDAR-derived 3D spatial data as the foundation and only move to 2D for legacy outputs.</a:t>
            </a:r>
          </a:p>
          <a:p>
            <a:pPr>
              <a:lnSpc>
                <a:spcPct val="150000"/>
              </a:lnSpc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5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3256D7-41A0-361B-7AA2-B31584956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9259346E-2AB4-0F94-D2E1-90E9781BC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D2E2CE69-4DE3-F682-20DD-35DDA8AA31EF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How does this happen 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4D8D01-B8B3-BAFC-BDD2-8477DC98F484}"/>
              </a:ext>
            </a:extLst>
          </p:cNvPr>
          <p:cNvSpPr txBox="1">
            <a:spLocks/>
          </p:cNvSpPr>
          <p:nvPr/>
        </p:nvSpPr>
        <p:spPr>
          <a:xfrm>
            <a:off x="267577" y="1233711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Integrate GIS, BIM, and IoT into a Real-Time Digital Twin Frameworks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Twins aren’t just  3D models; they need constant real-world updates to provide for real-time, self-updating spatial intelligence :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workflows must merge with : BIM (Building Information Modeling)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IoT sensors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machine learning.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 can then move from passive mapping to active, real-time geospatial monitoring and prediction.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5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8969E-3BDE-03C3-9DAC-016C595AA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A260AFDC-B8F6-2CD3-276D-0A74FE194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D05653D-9977-6FD8-E4F2-95CAB8E297CC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How does this happen 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7FFDA01-6E5A-0874-F595-39357B1AB0C3}"/>
              </a:ext>
            </a:extLst>
          </p:cNvPr>
          <p:cNvSpPr txBox="1">
            <a:spLocks/>
          </p:cNvSpPr>
          <p:nvPr/>
        </p:nvSpPr>
        <p:spPr>
          <a:xfrm>
            <a:off x="267577" y="1233711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</a:t>
            </a:r>
            <a:r>
              <a:rPr lang="en-US" sz="5100" b="1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Practitioners master </a:t>
            </a: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Geospatial Simulation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new GIS isn’t just about storing spatial data; it’s about simulating future realities.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workflows need to integrate AI-driven spatial analysis, allowing practitioners to model for  example :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 resilience scenarios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Urban growth trends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Environmental risks before they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3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03262-3785-852F-1A39-06DB8774E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94FBC3BB-8855-4BA9-CB7F-788E17B4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54214139-6A6D-5DD9-CC78-8DD5F1971576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How does this happen ?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3ED494B-3772-8292-3A43-8736E528FEBD}"/>
              </a:ext>
            </a:extLst>
          </p:cNvPr>
          <p:cNvSpPr txBox="1">
            <a:spLocks/>
          </p:cNvSpPr>
          <p:nvPr/>
        </p:nvSpPr>
        <p:spPr>
          <a:xfrm>
            <a:off x="267577" y="1233711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Shift from “Mapping” to “Predictive Geospatial Intelligence”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to stop thinking in terms of maps and start thinking in terms of real-time geospatial ecosystems.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GIS powered by LiDAR + IoT + AI will no </a:t>
            </a:r>
            <a:r>
              <a:rPr lang="en-US" sz="51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longer just depict data</a:t>
            </a: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—it will actively analyze, predict, and recommend actions based on live environmental and infrastructure conditions.</a:t>
            </a:r>
          </a:p>
          <a:p>
            <a:pPr>
              <a:lnSpc>
                <a:spcPct val="150000"/>
              </a:lnSpc>
            </a:pPr>
            <a:endParaRPr lang="en-US" sz="5100" dirty="0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result? GIS will become the world’s most powerful decision-making tool.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7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71E8A-ACD8-E1DF-59B9-72DBEF0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EE6727FB-2242-2F87-75CC-357B41F3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014D2EFF-575C-B6D5-A87F-381274B18F71}"/>
              </a:ext>
            </a:extLst>
          </p:cNvPr>
          <p:cNvSpPr txBox="1">
            <a:spLocks/>
          </p:cNvSpPr>
          <p:nvPr/>
        </p:nvSpPr>
        <p:spPr>
          <a:xfrm>
            <a:off x="956200" y="275182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/>
              <a:t>Final thoughts :GIS is No Longer a Tool—It’s a Parallel Intelligence 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BC6A0E-52E3-3BC2-8545-414D2BDCDCD1}"/>
              </a:ext>
            </a:extLst>
          </p:cNvPr>
          <p:cNvSpPr txBox="1">
            <a:spLocks/>
          </p:cNvSpPr>
          <p:nvPr/>
        </p:nvSpPr>
        <p:spPr>
          <a:xfrm>
            <a:off x="752999" y="1346600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need to think about how we lead the conversion of geospatial data into a real-time, intelligent system that doesn’t  just describe the world—it adapts, predicts, and optimizes it.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spatial data is the foundation of a new digital reality.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LiDAR ( and the next-gen geospatial sensors )  is the vision system.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is the brain.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 Twins are the body.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Together, they will reshape industries, rebuild cities, and redefine how we interact with the planet itself. 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9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C3ED95-1446-25D4-E5D3-1D9A7750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141E6843-0207-8458-C3DB-33428D81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5E01BDE-B0E2-397D-EBCE-97EA12E58828}"/>
              </a:ext>
            </a:extLst>
          </p:cNvPr>
          <p:cNvSpPr txBox="1">
            <a:spLocks/>
          </p:cNvSpPr>
          <p:nvPr/>
        </p:nvSpPr>
        <p:spPr>
          <a:xfrm>
            <a:off x="493356" y="569113"/>
            <a:ext cx="5309134" cy="6155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dirty="0"/>
              <a:t>How do you obtain this 3D Data such as LiDAR ( and the next-gen geospatial sensors ) ?</a:t>
            </a:r>
            <a:endParaRPr lang="en-US" dirty="0"/>
          </a:p>
        </p:txBody>
      </p:sp>
      <p:pic>
        <p:nvPicPr>
          <p:cNvPr id="2" name="Picture 2" descr="Digital Twin Technology &amp; GIS - What Is a Digital Twin? | Esri UK">
            <a:extLst>
              <a:ext uri="{FF2B5EF4-FFF2-40B4-BE49-F238E27FC236}">
                <a16:creationId xmlns:a16="http://schemas.microsoft.com/office/drawing/2014/main" id="{D7AC9297-1CD1-AFDD-BFD8-1203463B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30" y="-693232"/>
            <a:ext cx="12155750" cy="77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6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FE8D5C14-03EC-FB95-B6F1-996370CB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3FD2C-46DA-AA4E-221F-CBCD46B33202}"/>
              </a:ext>
            </a:extLst>
          </p:cNvPr>
          <p:cNvSpPr txBox="1"/>
          <p:nvPr/>
        </p:nvSpPr>
        <p:spPr>
          <a:xfrm>
            <a:off x="251414" y="452307"/>
            <a:ext cx="11168858" cy="173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9933"/>
                </a:solidFill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Who am I   </a:t>
            </a:r>
          </a:p>
          <a:p>
            <a:pPr>
              <a:lnSpc>
                <a:spcPct val="150000"/>
              </a:lnSpc>
            </a:pPr>
            <a:endParaRPr lang="en-US" sz="3800" dirty="0">
              <a:solidFill>
                <a:srgbClr val="FF9933"/>
              </a:solidFill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C03448A2-06ED-6B04-2429-318D5672D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461" y="1719662"/>
            <a:ext cx="9721850" cy="4686031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ZA" sz="9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I’m a seasoned land surveyor with over four decades of experience, and have worked from Antarctica to Timbuktu and most countries between.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ZA" sz="9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I’ve been leading my own survey practice for the past 30 years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ZA" sz="9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 specialise in using cutting-edge technologies to tackle spatial challenges, enabling our clients to connect more effectively with the built environment.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ZA" sz="9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I’m passionate about the role of geospatial information as a cornerstone of successful development—it defines the 'where,' which is crucial to complementing the 'what' and 'how' in any infrastructure project."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ZA" sz="96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am the chairman of the northern provinces Branch of SAGI - The South African Geomatics institute 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03628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929FCC7-DD3B-9E92-5BAE-97B4BA3A4B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ZA"/>
          </a:p>
        </p:txBody>
      </p:sp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FE8D5C14-03EC-FB95-B6F1-996370CB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0319657" y="5810830"/>
            <a:ext cx="1724705" cy="9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0043B80D-908D-7C41-E446-74BEA8479E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089F32-57E6-3023-FECC-D78EE7B3A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30" y="733785"/>
            <a:ext cx="11475940" cy="39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77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1AD34-C9EB-F6CF-1BBB-4BAFE9135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A0C3EB2-E679-B68E-10C1-965CCD81C6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ZA"/>
          </a:p>
        </p:txBody>
      </p:sp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88907EF6-D9DA-55AE-75A4-71836C8B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0319657" y="5810830"/>
            <a:ext cx="1724705" cy="9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470D669C-F498-9BEB-17D0-AACA28E44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EE5CC-83B8-9228-C5C9-4C22F0F51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8" y="9081"/>
            <a:ext cx="10235595" cy="57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9CE66-BEB9-FB7E-8A06-5A27C5FE8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23D4-11D3-5544-8875-16525B8DF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994317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2AA8-A8E1-8FC5-E3A5-398EDA8E2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227" y="4909423"/>
            <a:ext cx="7766936" cy="1096899"/>
          </a:xfrm>
        </p:spPr>
        <p:txBody>
          <a:bodyPr/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Presenter: Chris Kirchhoff</a:t>
            </a:r>
          </a:p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E55FCF8-425F-09C8-3B3C-B81A17A08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ZA"/>
          </a:p>
        </p:txBody>
      </p:sp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35568944-0F63-2AC5-0055-B2B690476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0319657" y="5810830"/>
            <a:ext cx="1724705" cy="9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CC258-0240-257C-3674-E38A38E5F03D}"/>
              </a:ext>
            </a:extLst>
          </p:cNvPr>
          <p:cNvSpPr txBox="1"/>
          <p:nvPr/>
        </p:nvSpPr>
        <p:spPr>
          <a:xfrm>
            <a:off x="924128" y="1819758"/>
            <a:ext cx="84251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dirty="0"/>
              <a:t>Thank you for your time – Any questions ? </a:t>
            </a:r>
          </a:p>
        </p:txBody>
      </p:sp>
    </p:spTree>
    <p:extLst>
      <p:ext uri="{BB962C8B-B14F-4D97-AF65-F5344CB8AC3E}">
        <p14:creationId xmlns:p14="http://schemas.microsoft.com/office/powerpoint/2010/main" val="280412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712C7-5937-F73C-B444-C23AC897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4465" y="6330969"/>
            <a:ext cx="6744870" cy="468319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endParaRPr lang="en-ZA" sz="2200" dirty="0">
              <a:latin typeface="Lucida Sans" panose="020B0602030504020204" pitchFamily="34" charset="0"/>
            </a:endParaRPr>
          </a:p>
        </p:txBody>
      </p:sp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FE8D5C14-03EC-FB95-B6F1-996370CB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93FD2C-46DA-AA4E-221F-CBCD46B33202}"/>
              </a:ext>
            </a:extLst>
          </p:cNvPr>
          <p:cNvSpPr txBox="1"/>
          <p:nvPr/>
        </p:nvSpPr>
        <p:spPr>
          <a:xfrm>
            <a:off x="251414" y="452307"/>
            <a:ext cx="9366719" cy="6121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9933"/>
                </a:solidFill>
                <a:latin typeface="Lucida Sans" panose="020B0602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 I wish to focus more on why 3d data is valuable and why it needs to become a cornerstone of GIS .  </a:t>
            </a:r>
          </a:p>
          <a:p>
            <a:pPr>
              <a:lnSpc>
                <a:spcPct val="150000"/>
              </a:lnSpc>
            </a:pPr>
            <a:endParaRPr lang="en-US" sz="3800" dirty="0">
              <a:solidFill>
                <a:srgbClr val="FF9933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dirty="0">
                <a:solidFill>
                  <a:srgbClr val="FF9933"/>
                </a:solidFill>
                <a:latin typeface="Lucida Sans" panose="020B0602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why its needed and its benefits as opposed to the How to ;  </a:t>
            </a:r>
          </a:p>
          <a:p>
            <a:pPr>
              <a:lnSpc>
                <a:spcPct val="150000"/>
              </a:lnSpc>
            </a:pPr>
            <a:endParaRPr lang="en-US" sz="3800" dirty="0">
              <a:solidFill>
                <a:srgbClr val="FF9933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8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81977-C9C4-50D2-7BB5-E1C84629B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FA7827F8-3472-91BB-CB8A-17001742A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3D3FC38F-8F6E-EC90-AE5F-36A29ECCEFC5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/>
              <a:t>Data versus information ?</a:t>
            </a:r>
            <a:br>
              <a:rPr lang="en-US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3C668F1-5C5A-2E30-FFBA-D78636E0DE78}"/>
              </a:ext>
            </a:extLst>
          </p:cNvPr>
          <p:cNvSpPr txBox="1">
            <a:spLocks/>
          </p:cNvSpPr>
          <p:nvPr/>
        </p:nvSpPr>
        <p:spPr>
          <a:xfrm>
            <a:off x="752999" y="1346599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Traditionally, the Geo-Spatial industry has </a:t>
            </a: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focused on </a:t>
            </a:r>
            <a:b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1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we collect and portray data</a:t>
            </a:r>
            <a:r>
              <a:rPr lang="en-US" sz="3300" b="1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-</a:t>
            </a:r>
            <a:r>
              <a:rPr lang="en-US" sz="33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an easy job. 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as surveying and GIS  tools have advanced, the complexity of data collection and description has diminished, </a:t>
            </a:r>
          </a:p>
          <a:p>
            <a:pPr>
              <a:lnSpc>
                <a:spcPct val="150000"/>
              </a:lnSpc>
            </a:pPr>
            <a:r>
              <a:rPr lang="en-US" sz="51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learning to be more information-focused. </a:t>
            </a:r>
          </a:p>
          <a:p>
            <a:pPr>
              <a:lnSpc>
                <a:spcPct val="150000"/>
              </a:lnSpc>
            </a:pPr>
            <a:r>
              <a:rPr lang="en-US" sz="51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no longer just mapping; we need to be constructing a parallel digital reality—one that doesn't just describe the world but thinks, predicts, and evolves alongside it.</a:t>
            </a:r>
          </a:p>
          <a:p>
            <a:pPr>
              <a:lnSpc>
                <a:spcPct val="150000"/>
              </a:lnSpc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9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C75AE-0311-E5E3-B0B2-08C34BD3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56EEE3E4-3640-59D4-3F42-CFB0BF87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7A7E43C-E68C-09B6-F85C-259012FB9897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8071832" cy="107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/>
              <a:t>Digital twins – the new world ?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15DE4AC-8DDF-1E4A-2328-6A12ACF3896B}"/>
              </a:ext>
            </a:extLst>
          </p:cNvPr>
          <p:cNvSpPr txBox="1">
            <a:spLocks/>
          </p:cNvSpPr>
          <p:nvPr/>
        </p:nvSpPr>
        <p:spPr>
          <a:xfrm>
            <a:off x="752999" y="1346599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2-5 years’ time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world will be mapped everyday 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artificial intelligence, large language models and machine learning will have been trained to produce daily updated geospatial digital twins of the world. </a:t>
            </a:r>
            <a:endParaRPr lang="en-ZA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7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EE2B27-220B-A3D4-D62E-42022C269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42ECC56C-172B-0581-01DA-2E2700F1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3607F74E-5B64-5994-BD8A-F7B877B97ECC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686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Who uses AI 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7AC2910-1229-2C6C-DC11-4673B5CF60A1}"/>
              </a:ext>
            </a:extLst>
          </p:cNvPr>
          <p:cNvSpPr txBox="1">
            <a:spLocks/>
          </p:cNvSpPr>
          <p:nvPr/>
        </p:nvSpPr>
        <p:spPr>
          <a:xfrm>
            <a:off x="752999" y="1346600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dirty="0">
                <a:latin typeface="Aptos" panose="020B0004020202020204" pitchFamily="34" charset="0"/>
              </a:rPr>
              <a:t>I asked AI to help me think about this presentation </a:t>
            </a:r>
          </a:p>
          <a:p>
            <a:r>
              <a:rPr lang="en-US" sz="2600" dirty="0">
                <a:latin typeface="Aptos" panose="020B0004020202020204" pitchFamily="34" charset="0"/>
              </a:rPr>
              <a:t>My starting prompt 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“Explain the intersection of GIS, 3D spatial information and digital twins – </a:t>
            </a:r>
          </a:p>
          <a:p>
            <a:r>
              <a:rPr lang="en-US" sz="3200" dirty="0">
                <a:latin typeface="Aptos" panose="020B0004020202020204" pitchFamily="34" charset="0"/>
              </a:rPr>
              <a:t>Be outrageous in your thinking”</a:t>
            </a:r>
          </a:p>
        </p:txBody>
      </p:sp>
    </p:spTree>
    <p:extLst>
      <p:ext uri="{BB962C8B-B14F-4D97-AF65-F5344CB8AC3E}">
        <p14:creationId xmlns:p14="http://schemas.microsoft.com/office/powerpoint/2010/main" val="41429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2887A6-D346-121F-0BF3-AA3AC02AD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64D185F4-FA3A-BFD1-6F84-2B6CFC751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FF55BB-0E45-D730-7B1F-14758E079600}"/>
              </a:ext>
            </a:extLst>
          </p:cNvPr>
          <p:cNvSpPr txBox="1">
            <a:spLocks/>
          </p:cNvSpPr>
          <p:nvPr/>
        </p:nvSpPr>
        <p:spPr>
          <a:xfrm>
            <a:off x="764288" y="996644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Aptos" panose="020B0004020202020204" pitchFamily="34" charset="0"/>
              </a:rPr>
              <a:t>Its response </a:t>
            </a:r>
          </a:p>
          <a:p>
            <a:endParaRPr lang="en-US" sz="3200" dirty="0">
              <a:latin typeface="Aptos" panose="020B0004020202020204" pitchFamily="34" charset="0"/>
            </a:endParaRPr>
          </a:p>
          <a:p>
            <a:r>
              <a:rPr lang="en-US" sz="3200" dirty="0">
                <a:latin typeface="Aptos" panose="020B0004020202020204" pitchFamily="34" charset="0"/>
              </a:rPr>
              <a:t>“</a:t>
            </a:r>
            <a:r>
              <a:rPr lang="en-US" sz="3200" b="1" dirty="0">
                <a:latin typeface="Aptos" panose="020B0004020202020204" pitchFamily="34" charset="0"/>
              </a:rPr>
              <a:t>AI-Designed Cities That Self-Construct</a:t>
            </a:r>
          </a:p>
          <a:p>
            <a:r>
              <a:rPr lang="en-US" sz="3200" dirty="0">
                <a:latin typeface="Aptos" panose="020B0004020202020204" pitchFamily="34" charset="0"/>
              </a:rPr>
              <a:t>In a decade, AI-driven Digital Twins, backed by GIS intelligence, will design and optimize entire cities in minutes. Robots will use these AI-generated plans to construct them without human intervention. </a:t>
            </a:r>
          </a:p>
          <a:p>
            <a:r>
              <a:rPr lang="en-US" sz="3200" dirty="0">
                <a:latin typeface="Aptos" panose="020B0004020202020204" pitchFamily="34" charset="0"/>
              </a:rPr>
              <a:t>Every tree, road, and transit system will be placed with mathematical precision, balancing traffic flow, carbon emissions, and population density before the first foundation is even laid.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65F2EB9-C06C-B698-8C69-EBA0FAB15143}"/>
              </a:ext>
            </a:extLst>
          </p:cNvPr>
          <p:cNvSpPr txBox="1">
            <a:spLocks/>
          </p:cNvSpPr>
          <p:nvPr/>
        </p:nvSpPr>
        <p:spPr>
          <a:xfrm>
            <a:off x="540000" y="360000"/>
            <a:ext cx="8071832" cy="6860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Who uses AI ?</a:t>
            </a:r>
          </a:p>
        </p:txBody>
      </p:sp>
    </p:spTree>
    <p:extLst>
      <p:ext uri="{BB962C8B-B14F-4D97-AF65-F5344CB8AC3E}">
        <p14:creationId xmlns:p14="http://schemas.microsoft.com/office/powerpoint/2010/main" val="32264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E1E5CA-2B6D-0495-6A38-308D4809F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E44EF525-CCB0-F507-983E-24D28EDC9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F42B2F6A-A5EE-8B6D-4A0E-0AE80A42BA55}"/>
              </a:ext>
            </a:extLst>
          </p:cNvPr>
          <p:cNvSpPr txBox="1">
            <a:spLocks/>
          </p:cNvSpPr>
          <p:nvPr/>
        </p:nvSpPr>
        <p:spPr>
          <a:xfrm>
            <a:off x="493356" y="569114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The Hyper-Real Parallel Universe for the Built and Natural World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FF4DD7-A058-A507-FB3B-67D68421FC8E}"/>
              </a:ext>
            </a:extLst>
          </p:cNvPr>
          <p:cNvSpPr txBox="1">
            <a:spLocks/>
          </p:cNvSpPr>
          <p:nvPr/>
        </p:nvSpPr>
        <p:spPr>
          <a:xfrm>
            <a:off x="617532" y="1640532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 and Digital Twins are converging into something far bigger than just an evolution of mapping or modeling—they are becoming the framework for an entirely new reality.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Forget traditional GIS as a glorified database of maps.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Forget Digital Twins as static, isolated 3D models.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Together, they are birthing a fully sentient, data-driven mirror world—a dynamic, interactive and self-optimizing system that doesn’t just represent reality; it predicts, reacts, and evolves with it.</a:t>
            </a:r>
            <a:endParaRPr lang="en-US" sz="4000" dirty="0"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4BD0FB-75D3-2F95-E476-B88AD731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Annette\AppData\Local\Temp\Rar$DIa0.334\Sagi Logo_FC.jpg">
            <a:extLst>
              <a:ext uri="{FF2B5EF4-FFF2-40B4-BE49-F238E27FC236}">
                <a16:creationId xmlns:a16="http://schemas.microsoft.com/office/drawing/2014/main" id="{8D92B9FF-82E1-3428-E2CC-39867B16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19313" r="6721" b="21692"/>
          <a:stretch>
            <a:fillRect/>
          </a:stretch>
        </p:blipFill>
        <p:spPr bwMode="auto">
          <a:xfrm>
            <a:off x="11102642" y="6225702"/>
            <a:ext cx="941720" cy="49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E18E6F9A-5794-A80A-9D8E-C7A3DE79DCA6}"/>
              </a:ext>
            </a:extLst>
          </p:cNvPr>
          <p:cNvSpPr txBox="1">
            <a:spLocks/>
          </p:cNvSpPr>
          <p:nvPr/>
        </p:nvSpPr>
        <p:spPr>
          <a:xfrm>
            <a:off x="515934" y="106270"/>
            <a:ext cx="10118200" cy="1071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What is a digital twin 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0E4D9-AFE2-8804-805A-826FA3E023C8}"/>
              </a:ext>
            </a:extLst>
          </p:cNvPr>
          <p:cNvSpPr txBox="1">
            <a:spLocks/>
          </p:cNvSpPr>
          <p:nvPr/>
        </p:nvSpPr>
        <p:spPr>
          <a:xfrm>
            <a:off x="515934" y="1346600"/>
            <a:ext cx="9677933" cy="5378083"/>
          </a:xfrm>
          <a:prstGeom prst="rect">
            <a:avLst/>
          </a:prstGeom>
          <a:noFill/>
          <a:ln w="19050" cap="rnd" cmpd="sng" algn="ctr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Digital Twin = Human Twin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 body that grows and changes over time.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 nervous system ( sensor) that updates in real time.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 time decision-making based on experience and tactile feedback.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ZA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a brain that remembers, learns and matures, based 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experience.</a:t>
            </a:r>
          </a:p>
        </p:txBody>
      </p:sp>
    </p:spTree>
    <p:extLst>
      <p:ext uri="{BB962C8B-B14F-4D97-AF65-F5344CB8AC3E}">
        <p14:creationId xmlns:p14="http://schemas.microsoft.com/office/powerpoint/2010/main" val="33717521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16755</TotalTime>
  <Words>1372</Words>
  <Application>Microsoft Office PowerPoint</Application>
  <PresentationFormat>Widescreen</PresentationFormat>
  <Paragraphs>166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Lucida Sans</vt:lpstr>
      <vt:lpstr>Trebuchet MS</vt:lpstr>
      <vt:lpstr>Verdana</vt:lpstr>
      <vt:lpstr>Wingdings 3</vt:lpstr>
      <vt:lpstr>Facet</vt:lpstr>
      <vt:lpstr>Transforming spatial data into value ( through 3D scanning)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 from a Point Cloud</dc:title>
  <dc:creator>Chris</dc:creator>
  <cp:lastModifiedBy>Ewoud Van der Merwe</cp:lastModifiedBy>
  <cp:revision>91</cp:revision>
  <dcterms:created xsi:type="dcterms:W3CDTF">2015-03-17T12:27:18Z</dcterms:created>
  <dcterms:modified xsi:type="dcterms:W3CDTF">2025-03-07T11:27:20Z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b8b282-039c-4268-b238-c39b5146964b_Enabled">
    <vt:lpwstr>true</vt:lpwstr>
  </property>
  <property fmtid="{D5CDD505-2E9C-101B-9397-08002B2CF9AE}" pid="3" name="MSIP_Label_06b8b282-039c-4268-b238-c39b5146964b_SetDate">
    <vt:lpwstr>2025-03-07T11:20:03Z</vt:lpwstr>
  </property>
  <property fmtid="{D5CDD505-2E9C-101B-9397-08002B2CF9AE}" pid="4" name="MSIP_Label_06b8b282-039c-4268-b238-c39b5146964b_Method">
    <vt:lpwstr>Standard</vt:lpwstr>
  </property>
  <property fmtid="{D5CDD505-2E9C-101B-9397-08002B2CF9AE}" pid="5" name="MSIP_Label_06b8b282-039c-4268-b238-c39b5146964b_Name">
    <vt:lpwstr>COT General</vt:lpwstr>
  </property>
  <property fmtid="{D5CDD505-2E9C-101B-9397-08002B2CF9AE}" pid="6" name="MSIP_Label_06b8b282-039c-4268-b238-c39b5146964b_SiteId">
    <vt:lpwstr>611657a8-674f-4ffa-bf4b-95a387d65525</vt:lpwstr>
  </property>
  <property fmtid="{D5CDD505-2E9C-101B-9397-08002B2CF9AE}" pid="7" name="MSIP_Label_06b8b282-039c-4268-b238-c39b5146964b_ActionId">
    <vt:lpwstr>54e66031-f908-4850-80d9-9d64e2f9ba98</vt:lpwstr>
  </property>
  <property fmtid="{D5CDD505-2E9C-101B-9397-08002B2CF9AE}" pid="8" name="MSIP_Label_06b8b282-039c-4268-b238-c39b5146964b_ContentBits">
    <vt:lpwstr>0</vt:lpwstr>
  </property>
  <property fmtid="{D5CDD505-2E9C-101B-9397-08002B2CF9AE}" pid="9" name="MSIP_Label_06b8b282-039c-4268-b238-c39b5146964b_Tag">
    <vt:lpwstr>10, 3, 0, 1</vt:lpwstr>
  </property>
</Properties>
</file>